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172" r:id="rId2"/>
    <p:sldId id="2173" r:id="rId3"/>
    <p:sldId id="2174" r:id="rId4"/>
    <p:sldId id="2107" r:id="rId5"/>
    <p:sldId id="20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11" autoAdjust="0"/>
    <p:restoredTop sz="78966" autoAdjust="0"/>
  </p:normalViewPr>
  <p:slideViewPr>
    <p:cSldViewPr snapToGrid="0">
      <p:cViewPr varScale="1">
        <p:scale>
          <a:sx n="63" d="100"/>
          <a:sy n="63" d="100"/>
        </p:scale>
        <p:origin x="72" y="55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35563-E772-4DD8-A2A2-34D634D5447D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0D457-077A-4AD0-B701-1990F9EE1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1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latin typeface="NimbusRomNo9L-Medi"/>
              </a:rPr>
              <a:t>The neural tokenizer</a:t>
            </a:r>
            <a:r>
              <a:rPr lang="zh-CN" altLang="en-US" sz="3200" dirty="0">
                <a:latin typeface="NimbusRomNo9L-Medi"/>
              </a:rPr>
              <a:t>： </a:t>
            </a:r>
            <a:r>
              <a:rPr lang="zh-CN" altLang="en-US" sz="3200" dirty="0"/>
              <a:t>以每次发放的事件为单位编码神经序号和时间戳（避免</a:t>
            </a:r>
            <a:r>
              <a:rPr lang="en-US" altLang="zh-CN" sz="3200" dirty="0"/>
              <a:t>binning</a:t>
            </a:r>
            <a:r>
              <a:rPr lang="zh-CN" altLang="en-US" sz="3200" dirty="0"/>
              <a:t>的参数选择以及稀疏发放带来的浪费）</a:t>
            </a: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 the latent space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Compressing the input sequence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：将较长的原始序列表征压缩到较短的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latent tokens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Attention in the latent space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800" dirty="0">
              <a:latin typeface="STFangsong" charset="-122"/>
              <a:ea typeface="STFangsong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00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latin typeface="NimbusRomNo9L-Medi"/>
              </a:rPr>
              <a:t>The neural tokenizer</a:t>
            </a:r>
            <a:r>
              <a:rPr lang="zh-CN" altLang="en-US" sz="3200" dirty="0">
                <a:latin typeface="NimbusRomNo9L-Medi"/>
              </a:rPr>
              <a:t>： </a:t>
            </a:r>
            <a:r>
              <a:rPr lang="zh-CN" altLang="en-US" sz="3200" dirty="0"/>
              <a:t>以每次发放的事件为单位编码神经序号和时间戳（避免</a:t>
            </a:r>
            <a:r>
              <a:rPr lang="en-US" altLang="zh-CN" sz="3200" dirty="0"/>
              <a:t>binning</a:t>
            </a:r>
            <a:r>
              <a:rPr lang="zh-CN" altLang="en-US" sz="3200" dirty="0"/>
              <a:t>的参数选择以及稀疏发放带来的浪费）</a:t>
            </a: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 the latent space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Compressing the input sequence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：将较长的原始序列表征压缩到较短的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latent tokens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Attention in the latent space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kumimoji="1" lang="en-US" altLang="zh-CN" sz="1800" dirty="0">
              <a:latin typeface="STFangsong" charset="-122"/>
              <a:ea typeface="STFangsong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1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4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3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81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D0C80-32E4-4056-A931-89C44E0BD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8F90BA-A71D-4769-873C-87555F38D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ABA0B-4882-443A-B178-0B2B17AB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4A28B-6384-4D14-983C-6BC5BEF2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CF467-73D5-4CBF-A2EA-1E6C8987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0393D-A113-4A5A-8D85-EE1D76C6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654279-7AA1-4F9B-A454-D1D859600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62AF3-54F8-425D-A4E7-15A9D450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0AD86-2EAE-445E-B5E1-54E415D9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C23B1-4CD7-40CD-9998-9149548B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1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B2D10F-E618-48FC-96AB-EEF8A8F00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E706F6-9289-4D61-A818-B6309A22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CEFF8-DCF5-4969-972A-69DF5105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C0F8A-DCF6-4C69-ADAC-79F51B1E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3C8BB-352C-45F4-BDB8-5B81A620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49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03382" y="6232973"/>
            <a:ext cx="2743200" cy="34176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1AAC388E-FA9E-4A2C-95EA-1F6B3A07935A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3" name="Group 74"/>
          <p:cNvGrpSpPr>
            <a:grpSpLocks noChangeAspect="1"/>
          </p:cNvGrpSpPr>
          <p:nvPr userDrawn="1"/>
        </p:nvGrpSpPr>
        <p:grpSpPr bwMode="auto">
          <a:xfrm>
            <a:off x="9873198" y="224064"/>
            <a:ext cx="1873384" cy="521122"/>
            <a:chOff x="954" y="660"/>
            <a:chExt cx="1269" cy="353"/>
          </a:xfrm>
          <a:solidFill>
            <a:schemeClr val="tx2"/>
          </a:solidFill>
        </p:grpSpPr>
        <p:sp>
          <p:nvSpPr>
            <p:cNvPr id="5" name="Freeform 75"/>
            <p:cNvSpPr/>
            <p:nvPr userDrawn="1"/>
          </p:nvSpPr>
          <p:spPr bwMode="auto">
            <a:xfrm>
              <a:off x="1968" y="833"/>
              <a:ext cx="45" cy="46"/>
            </a:xfrm>
            <a:custGeom>
              <a:avLst/>
              <a:gdLst>
                <a:gd name="T0" fmla="*/ 10 w 36"/>
                <a:gd name="T1" fmla="*/ 35 h 37"/>
                <a:gd name="T2" fmla="*/ 6 w 36"/>
                <a:gd name="T3" fmla="*/ 25 h 37"/>
                <a:gd name="T4" fmla="*/ 0 w 36"/>
                <a:gd name="T5" fmla="*/ 11 h 37"/>
                <a:gd name="T6" fmla="*/ 23 w 36"/>
                <a:gd name="T7" fmla="*/ 4 h 37"/>
                <a:gd name="T8" fmla="*/ 28 w 36"/>
                <a:gd name="T9" fmla="*/ 9 h 37"/>
                <a:gd name="T10" fmla="*/ 30 w 36"/>
                <a:gd name="T11" fmla="*/ 29 h 37"/>
                <a:gd name="T12" fmla="*/ 10 w 36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7">
                  <a:moveTo>
                    <a:pt x="10" y="35"/>
                  </a:moveTo>
                  <a:cubicBezTo>
                    <a:pt x="3" y="34"/>
                    <a:pt x="7" y="31"/>
                    <a:pt x="6" y="25"/>
                  </a:cubicBezTo>
                  <a:cubicBezTo>
                    <a:pt x="5" y="20"/>
                    <a:pt x="0" y="14"/>
                    <a:pt x="0" y="11"/>
                  </a:cubicBezTo>
                  <a:cubicBezTo>
                    <a:pt x="1" y="0"/>
                    <a:pt x="15" y="0"/>
                    <a:pt x="23" y="4"/>
                  </a:cubicBezTo>
                  <a:cubicBezTo>
                    <a:pt x="25" y="4"/>
                    <a:pt x="26" y="7"/>
                    <a:pt x="28" y="9"/>
                  </a:cubicBezTo>
                  <a:cubicBezTo>
                    <a:pt x="32" y="14"/>
                    <a:pt x="36" y="23"/>
                    <a:pt x="30" y="29"/>
                  </a:cubicBezTo>
                  <a:cubicBezTo>
                    <a:pt x="25" y="34"/>
                    <a:pt x="17" y="37"/>
                    <a:pt x="10" y="3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" name="Freeform 76"/>
            <p:cNvSpPr/>
            <p:nvPr userDrawn="1"/>
          </p:nvSpPr>
          <p:spPr bwMode="auto">
            <a:xfrm>
              <a:off x="1837" y="698"/>
              <a:ext cx="160" cy="165"/>
            </a:xfrm>
            <a:custGeom>
              <a:avLst/>
              <a:gdLst>
                <a:gd name="T0" fmla="*/ 33 w 129"/>
                <a:gd name="T1" fmla="*/ 133 h 133"/>
                <a:gd name="T2" fmla="*/ 32 w 129"/>
                <a:gd name="T3" fmla="*/ 133 h 133"/>
                <a:gd name="T4" fmla="*/ 33 w 129"/>
                <a:gd name="T5" fmla="*/ 130 h 133"/>
                <a:gd name="T6" fmla="*/ 55 w 129"/>
                <a:gd name="T7" fmla="*/ 116 h 133"/>
                <a:gd name="T8" fmla="*/ 67 w 129"/>
                <a:gd name="T9" fmla="*/ 99 h 133"/>
                <a:gd name="T10" fmla="*/ 25 w 129"/>
                <a:gd name="T11" fmla="*/ 115 h 133"/>
                <a:gd name="T12" fmla="*/ 8 w 129"/>
                <a:gd name="T13" fmla="*/ 108 h 133"/>
                <a:gd name="T14" fmla="*/ 8 w 129"/>
                <a:gd name="T15" fmla="*/ 107 h 133"/>
                <a:gd name="T16" fmla="*/ 8 w 129"/>
                <a:gd name="T17" fmla="*/ 92 h 133"/>
                <a:gd name="T18" fmla="*/ 60 w 129"/>
                <a:gd name="T19" fmla="*/ 80 h 133"/>
                <a:gd name="T20" fmla="*/ 75 w 129"/>
                <a:gd name="T21" fmla="*/ 72 h 133"/>
                <a:gd name="T22" fmla="*/ 77 w 129"/>
                <a:gd name="T23" fmla="*/ 14 h 133"/>
                <a:gd name="T24" fmla="*/ 99 w 129"/>
                <a:gd name="T25" fmla="*/ 16 h 133"/>
                <a:gd name="T26" fmla="*/ 103 w 129"/>
                <a:gd name="T27" fmla="*/ 21 h 133"/>
                <a:gd name="T28" fmla="*/ 104 w 129"/>
                <a:gd name="T29" fmla="*/ 21 h 133"/>
                <a:gd name="T30" fmla="*/ 103 w 129"/>
                <a:gd name="T31" fmla="*/ 35 h 133"/>
                <a:gd name="T32" fmla="*/ 98 w 129"/>
                <a:gd name="T33" fmla="*/ 65 h 133"/>
                <a:gd name="T34" fmla="*/ 126 w 129"/>
                <a:gd name="T35" fmla="*/ 54 h 133"/>
                <a:gd name="T36" fmla="*/ 123 w 129"/>
                <a:gd name="T37" fmla="*/ 69 h 133"/>
                <a:gd name="T38" fmla="*/ 95 w 129"/>
                <a:gd name="T39" fmla="*/ 81 h 133"/>
                <a:gd name="T40" fmla="*/ 82 w 129"/>
                <a:gd name="T41" fmla="*/ 111 h 133"/>
                <a:gd name="T42" fmla="*/ 75 w 129"/>
                <a:gd name="T43" fmla="*/ 118 h 133"/>
                <a:gd name="T44" fmla="*/ 56 w 129"/>
                <a:gd name="T45" fmla="*/ 128 h 133"/>
                <a:gd name="T46" fmla="*/ 33 w 129"/>
                <a:gd name="T4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9" h="133">
                  <a:moveTo>
                    <a:pt x="33" y="133"/>
                  </a:moveTo>
                  <a:cubicBezTo>
                    <a:pt x="33" y="133"/>
                    <a:pt x="33" y="133"/>
                    <a:pt x="32" y="133"/>
                  </a:cubicBezTo>
                  <a:cubicBezTo>
                    <a:pt x="32" y="132"/>
                    <a:pt x="32" y="131"/>
                    <a:pt x="33" y="130"/>
                  </a:cubicBezTo>
                  <a:cubicBezTo>
                    <a:pt x="35" y="130"/>
                    <a:pt x="55" y="117"/>
                    <a:pt x="55" y="116"/>
                  </a:cubicBezTo>
                  <a:cubicBezTo>
                    <a:pt x="60" y="111"/>
                    <a:pt x="66" y="106"/>
                    <a:pt x="67" y="99"/>
                  </a:cubicBezTo>
                  <a:cubicBezTo>
                    <a:pt x="53" y="104"/>
                    <a:pt x="40" y="114"/>
                    <a:pt x="25" y="115"/>
                  </a:cubicBezTo>
                  <a:cubicBezTo>
                    <a:pt x="18" y="113"/>
                    <a:pt x="13" y="110"/>
                    <a:pt x="8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" y="102"/>
                    <a:pt x="0" y="95"/>
                    <a:pt x="8" y="92"/>
                  </a:cubicBezTo>
                  <a:cubicBezTo>
                    <a:pt x="23" y="96"/>
                    <a:pt x="46" y="85"/>
                    <a:pt x="60" y="80"/>
                  </a:cubicBezTo>
                  <a:cubicBezTo>
                    <a:pt x="63" y="78"/>
                    <a:pt x="72" y="75"/>
                    <a:pt x="75" y="72"/>
                  </a:cubicBezTo>
                  <a:cubicBezTo>
                    <a:pt x="78" y="52"/>
                    <a:pt x="76" y="33"/>
                    <a:pt x="77" y="14"/>
                  </a:cubicBezTo>
                  <a:cubicBezTo>
                    <a:pt x="82" y="0"/>
                    <a:pt x="90" y="10"/>
                    <a:pt x="99" y="16"/>
                  </a:cubicBezTo>
                  <a:cubicBezTo>
                    <a:pt x="99" y="18"/>
                    <a:pt x="101" y="19"/>
                    <a:pt x="103" y="21"/>
                  </a:cubicBezTo>
                  <a:cubicBezTo>
                    <a:pt x="103" y="21"/>
                    <a:pt x="103" y="21"/>
                    <a:pt x="104" y="21"/>
                  </a:cubicBezTo>
                  <a:cubicBezTo>
                    <a:pt x="107" y="27"/>
                    <a:pt x="108" y="30"/>
                    <a:pt x="103" y="35"/>
                  </a:cubicBezTo>
                  <a:cubicBezTo>
                    <a:pt x="99" y="44"/>
                    <a:pt x="97" y="54"/>
                    <a:pt x="98" y="65"/>
                  </a:cubicBezTo>
                  <a:cubicBezTo>
                    <a:pt x="108" y="63"/>
                    <a:pt x="114" y="55"/>
                    <a:pt x="126" y="54"/>
                  </a:cubicBezTo>
                  <a:cubicBezTo>
                    <a:pt x="129" y="60"/>
                    <a:pt x="128" y="65"/>
                    <a:pt x="123" y="69"/>
                  </a:cubicBezTo>
                  <a:cubicBezTo>
                    <a:pt x="114" y="73"/>
                    <a:pt x="105" y="77"/>
                    <a:pt x="95" y="81"/>
                  </a:cubicBezTo>
                  <a:cubicBezTo>
                    <a:pt x="93" y="91"/>
                    <a:pt x="89" y="103"/>
                    <a:pt x="82" y="111"/>
                  </a:cubicBezTo>
                  <a:cubicBezTo>
                    <a:pt x="81" y="113"/>
                    <a:pt x="76" y="117"/>
                    <a:pt x="75" y="118"/>
                  </a:cubicBezTo>
                  <a:cubicBezTo>
                    <a:pt x="69" y="122"/>
                    <a:pt x="63" y="126"/>
                    <a:pt x="56" y="128"/>
                  </a:cubicBezTo>
                  <a:cubicBezTo>
                    <a:pt x="37" y="133"/>
                    <a:pt x="37" y="133"/>
                    <a:pt x="33" y="13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7" name="Freeform 77"/>
            <p:cNvSpPr/>
            <p:nvPr userDrawn="1"/>
          </p:nvSpPr>
          <p:spPr bwMode="auto">
            <a:xfrm>
              <a:off x="1630" y="796"/>
              <a:ext cx="94" cy="110"/>
            </a:xfrm>
            <a:custGeom>
              <a:avLst/>
              <a:gdLst>
                <a:gd name="T0" fmla="*/ 17 w 76"/>
                <a:gd name="T1" fmla="*/ 88 h 88"/>
                <a:gd name="T2" fmla="*/ 0 w 76"/>
                <a:gd name="T3" fmla="*/ 70 h 88"/>
                <a:gd name="T4" fmla="*/ 2 w 76"/>
                <a:gd name="T5" fmla="*/ 65 h 88"/>
                <a:gd name="T6" fmla="*/ 50 w 76"/>
                <a:gd name="T7" fmla="*/ 26 h 88"/>
                <a:gd name="T8" fmla="*/ 65 w 76"/>
                <a:gd name="T9" fmla="*/ 5 h 88"/>
                <a:gd name="T10" fmla="*/ 66 w 76"/>
                <a:gd name="T11" fmla="*/ 4 h 88"/>
                <a:gd name="T12" fmla="*/ 66 w 76"/>
                <a:gd name="T13" fmla="*/ 4 h 88"/>
                <a:gd name="T14" fmla="*/ 76 w 76"/>
                <a:gd name="T15" fmla="*/ 5 h 88"/>
                <a:gd name="T16" fmla="*/ 65 w 76"/>
                <a:gd name="T17" fmla="*/ 19 h 88"/>
                <a:gd name="T18" fmla="*/ 54 w 76"/>
                <a:gd name="T19" fmla="*/ 43 h 88"/>
                <a:gd name="T20" fmla="*/ 48 w 76"/>
                <a:gd name="T21" fmla="*/ 54 h 88"/>
                <a:gd name="T22" fmla="*/ 35 w 76"/>
                <a:gd name="T23" fmla="*/ 72 h 88"/>
                <a:gd name="T24" fmla="*/ 21 w 76"/>
                <a:gd name="T25" fmla="*/ 87 h 88"/>
                <a:gd name="T26" fmla="*/ 17 w 76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88">
                  <a:moveTo>
                    <a:pt x="17" y="88"/>
                  </a:moveTo>
                  <a:cubicBezTo>
                    <a:pt x="10" y="84"/>
                    <a:pt x="3" y="76"/>
                    <a:pt x="0" y="70"/>
                  </a:cubicBezTo>
                  <a:cubicBezTo>
                    <a:pt x="0" y="69"/>
                    <a:pt x="1" y="67"/>
                    <a:pt x="2" y="65"/>
                  </a:cubicBezTo>
                  <a:cubicBezTo>
                    <a:pt x="18" y="52"/>
                    <a:pt x="35" y="41"/>
                    <a:pt x="50" y="26"/>
                  </a:cubicBezTo>
                  <a:cubicBezTo>
                    <a:pt x="54" y="19"/>
                    <a:pt x="60" y="12"/>
                    <a:pt x="65" y="5"/>
                  </a:cubicBezTo>
                  <a:cubicBezTo>
                    <a:pt x="65" y="5"/>
                    <a:pt x="66" y="5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0" y="0"/>
                    <a:pt x="72" y="0"/>
                    <a:pt x="76" y="5"/>
                  </a:cubicBezTo>
                  <a:cubicBezTo>
                    <a:pt x="76" y="10"/>
                    <a:pt x="68" y="14"/>
                    <a:pt x="65" y="19"/>
                  </a:cubicBezTo>
                  <a:cubicBezTo>
                    <a:pt x="62" y="27"/>
                    <a:pt x="58" y="35"/>
                    <a:pt x="54" y="43"/>
                  </a:cubicBezTo>
                  <a:cubicBezTo>
                    <a:pt x="53" y="45"/>
                    <a:pt x="53" y="45"/>
                    <a:pt x="48" y="54"/>
                  </a:cubicBezTo>
                  <a:cubicBezTo>
                    <a:pt x="43" y="57"/>
                    <a:pt x="37" y="66"/>
                    <a:pt x="35" y="72"/>
                  </a:cubicBezTo>
                  <a:cubicBezTo>
                    <a:pt x="29" y="75"/>
                    <a:pt x="27" y="84"/>
                    <a:pt x="21" y="87"/>
                  </a:cubicBezTo>
                  <a:cubicBezTo>
                    <a:pt x="19" y="87"/>
                    <a:pt x="18" y="87"/>
                    <a:pt x="17" y="8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8" name="Freeform 78"/>
            <p:cNvSpPr/>
            <p:nvPr userDrawn="1"/>
          </p:nvSpPr>
          <p:spPr bwMode="auto">
            <a:xfrm>
              <a:off x="1749" y="791"/>
              <a:ext cx="53" cy="41"/>
            </a:xfrm>
            <a:custGeom>
              <a:avLst/>
              <a:gdLst>
                <a:gd name="T0" fmla="*/ 19 w 43"/>
                <a:gd name="T1" fmla="*/ 33 h 33"/>
                <a:gd name="T2" fmla="*/ 0 w 43"/>
                <a:gd name="T3" fmla="*/ 20 h 33"/>
                <a:gd name="T4" fmla="*/ 2 w 43"/>
                <a:gd name="T5" fmla="*/ 14 h 33"/>
                <a:gd name="T6" fmla="*/ 6 w 43"/>
                <a:gd name="T7" fmla="*/ 13 h 33"/>
                <a:gd name="T8" fmla="*/ 17 w 43"/>
                <a:gd name="T9" fmla="*/ 12 h 33"/>
                <a:gd name="T10" fmla="*/ 43 w 43"/>
                <a:gd name="T11" fmla="*/ 5 h 33"/>
                <a:gd name="T12" fmla="*/ 19 w 43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3">
                  <a:moveTo>
                    <a:pt x="19" y="33"/>
                  </a:moveTo>
                  <a:cubicBezTo>
                    <a:pt x="9" y="33"/>
                    <a:pt x="6" y="26"/>
                    <a:pt x="0" y="20"/>
                  </a:cubicBezTo>
                  <a:cubicBezTo>
                    <a:pt x="0" y="18"/>
                    <a:pt x="2" y="16"/>
                    <a:pt x="2" y="14"/>
                  </a:cubicBezTo>
                  <a:cubicBezTo>
                    <a:pt x="4" y="14"/>
                    <a:pt x="4" y="14"/>
                    <a:pt x="6" y="13"/>
                  </a:cubicBezTo>
                  <a:cubicBezTo>
                    <a:pt x="10" y="12"/>
                    <a:pt x="12" y="12"/>
                    <a:pt x="17" y="12"/>
                  </a:cubicBezTo>
                  <a:cubicBezTo>
                    <a:pt x="22" y="11"/>
                    <a:pt x="38" y="0"/>
                    <a:pt x="43" y="5"/>
                  </a:cubicBezTo>
                  <a:cubicBezTo>
                    <a:pt x="43" y="17"/>
                    <a:pt x="30" y="30"/>
                    <a:pt x="19" y="3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79"/>
            <p:cNvSpPr/>
            <p:nvPr userDrawn="1"/>
          </p:nvSpPr>
          <p:spPr bwMode="auto">
            <a:xfrm>
              <a:off x="1668" y="766"/>
              <a:ext cx="36" cy="42"/>
            </a:xfrm>
            <a:custGeom>
              <a:avLst/>
              <a:gdLst>
                <a:gd name="T0" fmla="*/ 5 w 29"/>
                <a:gd name="T1" fmla="*/ 34 h 34"/>
                <a:gd name="T2" fmla="*/ 0 w 29"/>
                <a:gd name="T3" fmla="*/ 9 h 34"/>
                <a:gd name="T4" fmla="*/ 19 w 29"/>
                <a:gd name="T5" fmla="*/ 6 h 34"/>
                <a:gd name="T6" fmla="*/ 23 w 29"/>
                <a:gd name="T7" fmla="*/ 26 h 34"/>
                <a:gd name="T8" fmla="*/ 5 w 29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4">
                  <a:moveTo>
                    <a:pt x="5" y="34"/>
                  </a:moveTo>
                  <a:cubicBezTo>
                    <a:pt x="1" y="30"/>
                    <a:pt x="0" y="14"/>
                    <a:pt x="0" y="9"/>
                  </a:cubicBezTo>
                  <a:cubicBezTo>
                    <a:pt x="3" y="0"/>
                    <a:pt x="12" y="0"/>
                    <a:pt x="19" y="6"/>
                  </a:cubicBezTo>
                  <a:cubicBezTo>
                    <a:pt x="25" y="14"/>
                    <a:pt x="29" y="17"/>
                    <a:pt x="23" y="26"/>
                  </a:cubicBezTo>
                  <a:cubicBezTo>
                    <a:pt x="16" y="32"/>
                    <a:pt x="13" y="32"/>
                    <a:pt x="5" y="3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80"/>
            <p:cNvSpPr/>
            <p:nvPr userDrawn="1"/>
          </p:nvSpPr>
          <p:spPr bwMode="auto">
            <a:xfrm>
              <a:off x="1748" y="739"/>
              <a:ext cx="63" cy="60"/>
            </a:xfrm>
            <a:custGeom>
              <a:avLst/>
              <a:gdLst>
                <a:gd name="T0" fmla="*/ 17 w 51"/>
                <a:gd name="T1" fmla="*/ 48 h 48"/>
                <a:gd name="T2" fmla="*/ 21 w 51"/>
                <a:gd name="T3" fmla="*/ 30 h 48"/>
                <a:gd name="T4" fmla="*/ 13 w 51"/>
                <a:gd name="T5" fmla="*/ 32 h 48"/>
                <a:gd name="T6" fmla="*/ 3 w 51"/>
                <a:gd name="T7" fmla="*/ 15 h 48"/>
                <a:gd name="T8" fmla="*/ 13 w 51"/>
                <a:gd name="T9" fmla="*/ 11 h 48"/>
                <a:gd name="T10" fmla="*/ 33 w 51"/>
                <a:gd name="T11" fmla="*/ 2 h 48"/>
                <a:gd name="T12" fmla="*/ 51 w 51"/>
                <a:gd name="T13" fmla="*/ 18 h 48"/>
                <a:gd name="T14" fmla="*/ 39 w 51"/>
                <a:gd name="T15" fmla="*/ 36 h 48"/>
                <a:gd name="T16" fmla="*/ 22 w 51"/>
                <a:gd name="T17" fmla="*/ 47 h 48"/>
                <a:gd name="T18" fmla="*/ 17 w 51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8">
                  <a:moveTo>
                    <a:pt x="17" y="48"/>
                  </a:moveTo>
                  <a:cubicBezTo>
                    <a:pt x="16" y="43"/>
                    <a:pt x="23" y="33"/>
                    <a:pt x="21" y="30"/>
                  </a:cubicBezTo>
                  <a:cubicBezTo>
                    <a:pt x="18" y="31"/>
                    <a:pt x="16" y="32"/>
                    <a:pt x="13" y="32"/>
                  </a:cubicBezTo>
                  <a:cubicBezTo>
                    <a:pt x="7" y="29"/>
                    <a:pt x="0" y="21"/>
                    <a:pt x="3" y="15"/>
                  </a:cubicBezTo>
                  <a:cubicBezTo>
                    <a:pt x="7" y="10"/>
                    <a:pt x="6" y="12"/>
                    <a:pt x="13" y="11"/>
                  </a:cubicBezTo>
                  <a:cubicBezTo>
                    <a:pt x="19" y="8"/>
                    <a:pt x="26" y="5"/>
                    <a:pt x="33" y="2"/>
                  </a:cubicBezTo>
                  <a:cubicBezTo>
                    <a:pt x="45" y="0"/>
                    <a:pt x="50" y="6"/>
                    <a:pt x="51" y="18"/>
                  </a:cubicBezTo>
                  <a:cubicBezTo>
                    <a:pt x="49" y="25"/>
                    <a:pt x="44" y="31"/>
                    <a:pt x="39" y="36"/>
                  </a:cubicBezTo>
                  <a:cubicBezTo>
                    <a:pt x="33" y="40"/>
                    <a:pt x="27" y="44"/>
                    <a:pt x="22" y="47"/>
                  </a:cubicBezTo>
                  <a:cubicBezTo>
                    <a:pt x="20" y="47"/>
                    <a:pt x="19" y="48"/>
                    <a:pt x="17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81"/>
            <p:cNvSpPr/>
            <p:nvPr userDrawn="1"/>
          </p:nvSpPr>
          <p:spPr bwMode="auto">
            <a:xfrm>
              <a:off x="1687" y="715"/>
              <a:ext cx="38" cy="42"/>
            </a:xfrm>
            <a:custGeom>
              <a:avLst/>
              <a:gdLst>
                <a:gd name="T0" fmla="*/ 3 w 31"/>
                <a:gd name="T1" fmla="*/ 34 h 34"/>
                <a:gd name="T2" fmla="*/ 3 w 31"/>
                <a:gd name="T3" fmla="*/ 29 h 34"/>
                <a:gd name="T4" fmla="*/ 0 w 31"/>
                <a:gd name="T5" fmla="*/ 16 h 34"/>
                <a:gd name="T6" fmla="*/ 7 w 31"/>
                <a:gd name="T7" fmla="*/ 0 h 34"/>
                <a:gd name="T8" fmla="*/ 26 w 31"/>
                <a:gd name="T9" fmla="*/ 23 h 34"/>
                <a:gd name="T10" fmla="*/ 3 w 3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4">
                  <a:moveTo>
                    <a:pt x="3" y="34"/>
                  </a:moveTo>
                  <a:cubicBezTo>
                    <a:pt x="1" y="32"/>
                    <a:pt x="2" y="31"/>
                    <a:pt x="3" y="29"/>
                  </a:cubicBezTo>
                  <a:cubicBezTo>
                    <a:pt x="3" y="24"/>
                    <a:pt x="0" y="20"/>
                    <a:pt x="0" y="16"/>
                  </a:cubicBezTo>
                  <a:cubicBezTo>
                    <a:pt x="1" y="7"/>
                    <a:pt x="0" y="4"/>
                    <a:pt x="7" y="0"/>
                  </a:cubicBezTo>
                  <a:cubicBezTo>
                    <a:pt x="12" y="3"/>
                    <a:pt x="31" y="12"/>
                    <a:pt x="26" y="23"/>
                  </a:cubicBezTo>
                  <a:cubicBezTo>
                    <a:pt x="21" y="29"/>
                    <a:pt x="11" y="33"/>
                    <a:pt x="3" y="3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82"/>
            <p:cNvSpPr/>
            <p:nvPr userDrawn="1"/>
          </p:nvSpPr>
          <p:spPr bwMode="auto">
            <a:xfrm>
              <a:off x="1365" y="728"/>
              <a:ext cx="244" cy="186"/>
            </a:xfrm>
            <a:custGeom>
              <a:avLst/>
              <a:gdLst>
                <a:gd name="T0" fmla="*/ 20 w 197"/>
                <a:gd name="T1" fmla="*/ 150 h 150"/>
                <a:gd name="T2" fmla="*/ 13 w 197"/>
                <a:gd name="T3" fmla="*/ 119 h 150"/>
                <a:gd name="T4" fmla="*/ 17 w 197"/>
                <a:gd name="T5" fmla="*/ 114 h 150"/>
                <a:gd name="T6" fmla="*/ 17 w 197"/>
                <a:gd name="T7" fmla="*/ 113 h 150"/>
                <a:gd name="T8" fmla="*/ 44 w 197"/>
                <a:gd name="T9" fmla="*/ 77 h 150"/>
                <a:gd name="T10" fmla="*/ 52 w 197"/>
                <a:gd name="T11" fmla="*/ 67 h 150"/>
                <a:gd name="T12" fmla="*/ 53 w 197"/>
                <a:gd name="T13" fmla="*/ 78 h 150"/>
                <a:gd name="T14" fmla="*/ 60 w 197"/>
                <a:gd name="T15" fmla="*/ 77 h 150"/>
                <a:gd name="T16" fmla="*/ 85 w 197"/>
                <a:gd name="T17" fmla="*/ 58 h 150"/>
                <a:gd name="T18" fmla="*/ 87 w 197"/>
                <a:gd name="T19" fmla="*/ 48 h 150"/>
                <a:gd name="T20" fmla="*/ 68 w 197"/>
                <a:gd name="T21" fmla="*/ 44 h 150"/>
                <a:gd name="T22" fmla="*/ 88 w 197"/>
                <a:gd name="T23" fmla="*/ 29 h 150"/>
                <a:gd name="T24" fmla="*/ 92 w 197"/>
                <a:gd name="T25" fmla="*/ 9 h 150"/>
                <a:gd name="T26" fmla="*/ 109 w 197"/>
                <a:gd name="T27" fmla="*/ 22 h 150"/>
                <a:gd name="T28" fmla="*/ 110 w 197"/>
                <a:gd name="T29" fmla="*/ 37 h 150"/>
                <a:gd name="T30" fmla="*/ 108 w 197"/>
                <a:gd name="T31" fmla="*/ 46 h 150"/>
                <a:gd name="T32" fmla="*/ 111 w 197"/>
                <a:gd name="T33" fmla="*/ 46 h 150"/>
                <a:gd name="T34" fmla="*/ 131 w 197"/>
                <a:gd name="T35" fmla="*/ 32 h 150"/>
                <a:gd name="T36" fmla="*/ 140 w 197"/>
                <a:gd name="T37" fmla="*/ 5 h 150"/>
                <a:gd name="T38" fmla="*/ 163 w 197"/>
                <a:gd name="T39" fmla="*/ 11 h 150"/>
                <a:gd name="T40" fmla="*/ 176 w 197"/>
                <a:gd name="T41" fmla="*/ 5 h 150"/>
                <a:gd name="T42" fmla="*/ 182 w 197"/>
                <a:gd name="T43" fmla="*/ 4 h 150"/>
                <a:gd name="T44" fmla="*/ 184 w 197"/>
                <a:gd name="T45" fmla="*/ 13 h 150"/>
                <a:gd name="T46" fmla="*/ 157 w 197"/>
                <a:gd name="T47" fmla="*/ 39 h 150"/>
                <a:gd name="T48" fmla="*/ 166 w 197"/>
                <a:gd name="T49" fmla="*/ 29 h 150"/>
                <a:gd name="T50" fmla="*/ 190 w 197"/>
                <a:gd name="T51" fmla="*/ 34 h 150"/>
                <a:gd name="T52" fmla="*/ 184 w 197"/>
                <a:gd name="T53" fmla="*/ 50 h 150"/>
                <a:gd name="T54" fmla="*/ 182 w 197"/>
                <a:gd name="T55" fmla="*/ 54 h 150"/>
                <a:gd name="T56" fmla="*/ 182 w 197"/>
                <a:gd name="T57" fmla="*/ 93 h 150"/>
                <a:gd name="T58" fmla="*/ 173 w 197"/>
                <a:gd name="T59" fmla="*/ 107 h 150"/>
                <a:gd name="T60" fmla="*/ 173 w 197"/>
                <a:gd name="T61" fmla="*/ 107 h 150"/>
                <a:gd name="T62" fmla="*/ 172 w 197"/>
                <a:gd name="T63" fmla="*/ 107 h 150"/>
                <a:gd name="T64" fmla="*/ 158 w 197"/>
                <a:gd name="T65" fmla="*/ 113 h 150"/>
                <a:gd name="T66" fmla="*/ 158 w 197"/>
                <a:gd name="T67" fmla="*/ 58 h 150"/>
                <a:gd name="T68" fmla="*/ 157 w 197"/>
                <a:gd name="T69" fmla="*/ 58 h 150"/>
                <a:gd name="T70" fmla="*/ 139 w 197"/>
                <a:gd name="T71" fmla="*/ 89 h 150"/>
                <a:gd name="T72" fmla="*/ 124 w 197"/>
                <a:gd name="T73" fmla="*/ 80 h 150"/>
                <a:gd name="T74" fmla="*/ 128 w 197"/>
                <a:gd name="T75" fmla="*/ 76 h 150"/>
                <a:gd name="T76" fmla="*/ 130 w 197"/>
                <a:gd name="T77" fmla="*/ 45 h 150"/>
                <a:gd name="T78" fmla="*/ 111 w 197"/>
                <a:gd name="T79" fmla="*/ 64 h 150"/>
                <a:gd name="T80" fmla="*/ 102 w 197"/>
                <a:gd name="T81" fmla="*/ 70 h 150"/>
                <a:gd name="T82" fmla="*/ 97 w 197"/>
                <a:gd name="T83" fmla="*/ 91 h 150"/>
                <a:gd name="T84" fmla="*/ 92 w 197"/>
                <a:gd name="T85" fmla="*/ 101 h 150"/>
                <a:gd name="T86" fmla="*/ 91 w 197"/>
                <a:gd name="T87" fmla="*/ 102 h 150"/>
                <a:gd name="T88" fmla="*/ 74 w 197"/>
                <a:gd name="T89" fmla="*/ 110 h 150"/>
                <a:gd name="T90" fmla="*/ 74 w 197"/>
                <a:gd name="T91" fmla="*/ 107 h 150"/>
                <a:gd name="T92" fmla="*/ 82 w 197"/>
                <a:gd name="T93" fmla="*/ 85 h 150"/>
                <a:gd name="T94" fmla="*/ 63 w 197"/>
                <a:gd name="T95" fmla="*/ 94 h 150"/>
                <a:gd name="T96" fmla="*/ 53 w 197"/>
                <a:gd name="T97" fmla="*/ 91 h 150"/>
                <a:gd name="T98" fmla="*/ 52 w 197"/>
                <a:gd name="T99" fmla="*/ 90 h 150"/>
                <a:gd name="T100" fmla="*/ 48 w 197"/>
                <a:gd name="T101" fmla="*/ 88 h 150"/>
                <a:gd name="T102" fmla="*/ 44 w 197"/>
                <a:gd name="T103" fmla="*/ 100 h 150"/>
                <a:gd name="T104" fmla="*/ 27 w 197"/>
                <a:gd name="T105" fmla="*/ 147 h 150"/>
                <a:gd name="T106" fmla="*/ 20 w 197"/>
                <a:gd name="T10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150">
                  <a:moveTo>
                    <a:pt x="20" y="150"/>
                  </a:moveTo>
                  <a:cubicBezTo>
                    <a:pt x="9" y="146"/>
                    <a:pt x="0" y="124"/>
                    <a:pt x="13" y="119"/>
                  </a:cubicBezTo>
                  <a:cubicBezTo>
                    <a:pt x="13" y="117"/>
                    <a:pt x="15" y="115"/>
                    <a:pt x="17" y="114"/>
                  </a:cubicBezTo>
                  <a:cubicBezTo>
                    <a:pt x="17" y="114"/>
                    <a:pt x="17" y="113"/>
                    <a:pt x="17" y="113"/>
                  </a:cubicBezTo>
                  <a:cubicBezTo>
                    <a:pt x="27" y="103"/>
                    <a:pt x="35" y="88"/>
                    <a:pt x="44" y="77"/>
                  </a:cubicBezTo>
                  <a:cubicBezTo>
                    <a:pt x="46" y="72"/>
                    <a:pt x="47" y="68"/>
                    <a:pt x="52" y="67"/>
                  </a:cubicBezTo>
                  <a:cubicBezTo>
                    <a:pt x="55" y="69"/>
                    <a:pt x="54" y="74"/>
                    <a:pt x="53" y="78"/>
                  </a:cubicBezTo>
                  <a:cubicBezTo>
                    <a:pt x="54" y="79"/>
                    <a:pt x="58" y="78"/>
                    <a:pt x="60" y="77"/>
                  </a:cubicBezTo>
                  <a:cubicBezTo>
                    <a:pt x="68" y="71"/>
                    <a:pt x="78" y="65"/>
                    <a:pt x="85" y="58"/>
                  </a:cubicBezTo>
                  <a:cubicBezTo>
                    <a:pt x="86" y="55"/>
                    <a:pt x="86" y="52"/>
                    <a:pt x="87" y="48"/>
                  </a:cubicBezTo>
                  <a:cubicBezTo>
                    <a:pt x="81" y="50"/>
                    <a:pt x="64" y="54"/>
                    <a:pt x="68" y="44"/>
                  </a:cubicBezTo>
                  <a:cubicBezTo>
                    <a:pt x="75" y="41"/>
                    <a:pt x="84" y="36"/>
                    <a:pt x="88" y="29"/>
                  </a:cubicBezTo>
                  <a:cubicBezTo>
                    <a:pt x="90" y="22"/>
                    <a:pt x="89" y="14"/>
                    <a:pt x="92" y="9"/>
                  </a:cubicBezTo>
                  <a:cubicBezTo>
                    <a:pt x="99" y="5"/>
                    <a:pt x="108" y="14"/>
                    <a:pt x="109" y="22"/>
                  </a:cubicBezTo>
                  <a:cubicBezTo>
                    <a:pt x="112" y="27"/>
                    <a:pt x="121" y="21"/>
                    <a:pt x="110" y="37"/>
                  </a:cubicBezTo>
                  <a:cubicBezTo>
                    <a:pt x="108" y="39"/>
                    <a:pt x="108" y="42"/>
                    <a:pt x="108" y="46"/>
                  </a:cubicBezTo>
                  <a:cubicBezTo>
                    <a:pt x="109" y="46"/>
                    <a:pt x="110" y="46"/>
                    <a:pt x="111" y="46"/>
                  </a:cubicBezTo>
                  <a:cubicBezTo>
                    <a:pt x="117" y="41"/>
                    <a:pt x="124" y="36"/>
                    <a:pt x="131" y="32"/>
                  </a:cubicBezTo>
                  <a:cubicBezTo>
                    <a:pt x="133" y="22"/>
                    <a:pt x="135" y="14"/>
                    <a:pt x="140" y="5"/>
                  </a:cubicBezTo>
                  <a:cubicBezTo>
                    <a:pt x="147" y="0"/>
                    <a:pt x="156" y="5"/>
                    <a:pt x="163" y="11"/>
                  </a:cubicBezTo>
                  <a:cubicBezTo>
                    <a:pt x="168" y="11"/>
                    <a:pt x="172" y="8"/>
                    <a:pt x="176" y="5"/>
                  </a:cubicBezTo>
                  <a:cubicBezTo>
                    <a:pt x="178" y="4"/>
                    <a:pt x="178" y="4"/>
                    <a:pt x="182" y="4"/>
                  </a:cubicBezTo>
                  <a:cubicBezTo>
                    <a:pt x="183" y="7"/>
                    <a:pt x="184" y="9"/>
                    <a:pt x="184" y="13"/>
                  </a:cubicBezTo>
                  <a:cubicBezTo>
                    <a:pt x="181" y="24"/>
                    <a:pt x="151" y="27"/>
                    <a:pt x="157" y="39"/>
                  </a:cubicBezTo>
                  <a:cubicBezTo>
                    <a:pt x="162" y="39"/>
                    <a:pt x="164" y="33"/>
                    <a:pt x="166" y="29"/>
                  </a:cubicBezTo>
                  <a:cubicBezTo>
                    <a:pt x="171" y="26"/>
                    <a:pt x="184" y="30"/>
                    <a:pt x="190" y="34"/>
                  </a:cubicBezTo>
                  <a:cubicBezTo>
                    <a:pt x="197" y="42"/>
                    <a:pt x="192" y="45"/>
                    <a:pt x="184" y="50"/>
                  </a:cubicBezTo>
                  <a:cubicBezTo>
                    <a:pt x="183" y="52"/>
                    <a:pt x="183" y="53"/>
                    <a:pt x="182" y="54"/>
                  </a:cubicBezTo>
                  <a:cubicBezTo>
                    <a:pt x="181" y="70"/>
                    <a:pt x="181" y="70"/>
                    <a:pt x="182" y="93"/>
                  </a:cubicBezTo>
                  <a:cubicBezTo>
                    <a:pt x="179" y="99"/>
                    <a:pt x="177" y="102"/>
                    <a:pt x="173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69" y="112"/>
                    <a:pt x="162" y="117"/>
                    <a:pt x="158" y="113"/>
                  </a:cubicBezTo>
                  <a:cubicBezTo>
                    <a:pt x="158" y="94"/>
                    <a:pt x="159" y="75"/>
                    <a:pt x="158" y="58"/>
                  </a:cubicBezTo>
                  <a:cubicBezTo>
                    <a:pt x="158" y="58"/>
                    <a:pt x="157" y="58"/>
                    <a:pt x="157" y="58"/>
                  </a:cubicBezTo>
                  <a:cubicBezTo>
                    <a:pt x="156" y="67"/>
                    <a:pt x="147" y="84"/>
                    <a:pt x="139" y="89"/>
                  </a:cubicBezTo>
                  <a:cubicBezTo>
                    <a:pt x="132" y="90"/>
                    <a:pt x="126" y="86"/>
                    <a:pt x="124" y="80"/>
                  </a:cubicBezTo>
                  <a:cubicBezTo>
                    <a:pt x="125" y="78"/>
                    <a:pt x="126" y="77"/>
                    <a:pt x="128" y="76"/>
                  </a:cubicBezTo>
                  <a:cubicBezTo>
                    <a:pt x="132" y="68"/>
                    <a:pt x="130" y="53"/>
                    <a:pt x="130" y="45"/>
                  </a:cubicBezTo>
                  <a:cubicBezTo>
                    <a:pt x="125" y="46"/>
                    <a:pt x="115" y="59"/>
                    <a:pt x="111" y="64"/>
                  </a:cubicBezTo>
                  <a:cubicBezTo>
                    <a:pt x="108" y="66"/>
                    <a:pt x="105" y="68"/>
                    <a:pt x="102" y="70"/>
                  </a:cubicBezTo>
                  <a:cubicBezTo>
                    <a:pt x="100" y="77"/>
                    <a:pt x="98" y="84"/>
                    <a:pt x="97" y="91"/>
                  </a:cubicBezTo>
                  <a:cubicBezTo>
                    <a:pt x="95" y="95"/>
                    <a:pt x="93" y="98"/>
                    <a:pt x="92" y="101"/>
                  </a:cubicBezTo>
                  <a:cubicBezTo>
                    <a:pt x="91" y="101"/>
                    <a:pt x="91" y="101"/>
                    <a:pt x="91" y="102"/>
                  </a:cubicBezTo>
                  <a:cubicBezTo>
                    <a:pt x="88" y="106"/>
                    <a:pt x="80" y="118"/>
                    <a:pt x="74" y="110"/>
                  </a:cubicBezTo>
                  <a:cubicBezTo>
                    <a:pt x="74" y="109"/>
                    <a:pt x="74" y="108"/>
                    <a:pt x="74" y="107"/>
                  </a:cubicBezTo>
                  <a:cubicBezTo>
                    <a:pt x="79" y="101"/>
                    <a:pt x="82" y="92"/>
                    <a:pt x="82" y="85"/>
                  </a:cubicBezTo>
                  <a:cubicBezTo>
                    <a:pt x="75" y="87"/>
                    <a:pt x="70" y="94"/>
                    <a:pt x="63" y="94"/>
                  </a:cubicBezTo>
                  <a:cubicBezTo>
                    <a:pt x="59" y="93"/>
                    <a:pt x="55" y="92"/>
                    <a:pt x="53" y="91"/>
                  </a:cubicBezTo>
                  <a:cubicBezTo>
                    <a:pt x="53" y="90"/>
                    <a:pt x="53" y="90"/>
                    <a:pt x="52" y="90"/>
                  </a:cubicBezTo>
                  <a:cubicBezTo>
                    <a:pt x="51" y="89"/>
                    <a:pt x="49" y="87"/>
                    <a:pt x="48" y="88"/>
                  </a:cubicBezTo>
                  <a:cubicBezTo>
                    <a:pt x="47" y="91"/>
                    <a:pt x="45" y="96"/>
                    <a:pt x="44" y="100"/>
                  </a:cubicBezTo>
                  <a:cubicBezTo>
                    <a:pt x="37" y="115"/>
                    <a:pt x="32" y="130"/>
                    <a:pt x="27" y="147"/>
                  </a:cubicBezTo>
                  <a:cubicBezTo>
                    <a:pt x="24" y="149"/>
                    <a:pt x="23" y="150"/>
                    <a:pt x="20" y="15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83"/>
            <p:cNvSpPr/>
            <p:nvPr userDrawn="1"/>
          </p:nvSpPr>
          <p:spPr bwMode="auto">
            <a:xfrm>
              <a:off x="1401" y="757"/>
              <a:ext cx="37" cy="49"/>
            </a:xfrm>
            <a:custGeom>
              <a:avLst/>
              <a:gdLst>
                <a:gd name="T0" fmla="*/ 5 w 30"/>
                <a:gd name="T1" fmla="*/ 39 h 39"/>
                <a:gd name="T2" fmla="*/ 6 w 30"/>
                <a:gd name="T3" fmla="*/ 28 h 39"/>
                <a:gd name="T4" fmla="*/ 6 w 30"/>
                <a:gd name="T5" fmla="*/ 1 h 39"/>
                <a:gd name="T6" fmla="*/ 10 w 30"/>
                <a:gd name="T7" fmla="*/ 0 h 39"/>
                <a:gd name="T8" fmla="*/ 25 w 30"/>
                <a:gd name="T9" fmla="*/ 17 h 39"/>
                <a:gd name="T10" fmla="*/ 5 w 30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9">
                  <a:moveTo>
                    <a:pt x="5" y="39"/>
                  </a:moveTo>
                  <a:cubicBezTo>
                    <a:pt x="3" y="35"/>
                    <a:pt x="6" y="31"/>
                    <a:pt x="6" y="28"/>
                  </a:cubicBezTo>
                  <a:cubicBezTo>
                    <a:pt x="3" y="17"/>
                    <a:pt x="0" y="9"/>
                    <a:pt x="6" y="1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4" y="4"/>
                    <a:pt x="21" y="11"/>
                    <a:pt x="25" y="17"/>
                  </a:cubicBezTo>
                  <a:cubicBezTo>
                    <a:pt x="30" y="29"/>
                    <a:pt x="14" y="35"/>
                    <a:pt x="5" y="3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84"/>
            <p:cNvSpPr/>
            <p:nvPr userDrawn="1"/>
          </p:nvSpPr>
          <p:spPr bwMode="auto">
            <a:xfrm>
              <a:off x="1411" y="708"/>
              <a:ext cx="46" cy="47"/>
            </a:xfrm>
            <a:custGeom>
              <a:avLst/>
              <a:gdLst>
                <a:gd name="T0" fmla="*/ 7 w 37"/>
                <a:gd name="T1" fmla="*/ 38 h 38"/>
                <a:gd name="T2" fmla="*/ 4 w 37"/>
                <a:gd name="T3" fmla="*/ 36 h 38"/>
                <a:gd name="T4" fmla="*/ 6 w 37"/>
                <a:gd name="T5" fmla="*/ 29 h 38"/>
                <a:gd name="T6" fmla="*/ 11 w 37"/>
                <a:gd name="T7" fmla="*/ 0 h 38"/>
                <a:gd name="T8" fmla="*/ 16 w 37"/>
                <a:gd name="T9" fmla="*/ 7 h 38"/>
                <a:gd name="T10" fmla="*/ 24 w 37"/>
                <a:gd name="T11" fmla="*/ 32 h 38"/>
                <a:gd name="T12" fmla="*/ 7 w 37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8">
                  <a:moveTo>
                    <a:pt x="7" y="38"/>
                  </a:moveTo>
                  <a:cubicBezTo>
                    <a:pt x="5" y="37"/>
                    <a:pt x="5" y="37"/>
                    <a:pt x="4" y="36"/>
                  </a:cubicBezTo>
                  <a:cubicBezTo>
                    <a:pt x="6" y="33"/>
                    <a:pt x="7" y="32"/>
                    <a:pt x="6" y="29"/>
                  </a:cubicBezTo>
                  <a:cubicBezTo>
                    <a:pt x="0" y="20"/>
                    <a:pt x="0" y="5"/>
                    <a:pt x="11" y="0"/>
                  </a:cubicBezTo>
                  <a:cubicBezTo>
                    <a:pt x="14" y="0"/>
                    <a:pt x="15" y="3"/>
                    <a:pt x="16" y="7"/>
                  </a:cubicBezTo>
                  <a:cubicBezTo>
                    <a:pt x="23" y="14"/>
                    <a:pt x="37" y="23"/>
                    <a:pt x="24" y="32"/>
                  </a:cubicBezTo>
                  <a:cubicBezTo>
                    <a:pt x="18" y="35"/>
                    <a:pt x="13" y="36"/>
                    <a:pt x="7" y="3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85"/>
            <p:cNvSpPr/>
            <p:nvPr userDrawn="1"/>
          </p:nvSpPr>
          <p:spPr bwMode="auto">
            <a:xfrm>
              <a:off x="2067" y="765"/>
              <a:ext cx="26" cy="39"/>
            </a:xfrm>
            <a:custGeom>
              <a:avLst/>
              <a:gdLst>
                <a:gd name="T0" fmla="*/ 10 w 21"/>
                <a:gd name="T1" fmla="*/ 31 h 31"/>
                <a:gd name="T2" fmla="*/ 3 w 21"/>
                <a:gd name="T3" fmla="*/ 4 h 31"/>
                <a:gd name="T4" fmla="*/ 21 w 21"/>
                <a:gd name="T5" fmla="*/ 18 h 31"/>
                <a:gd name="T6" fmla="*/ 10 w 2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10" y="31"/>
                  </a:moveTo>
                  <a:cubicBezTo>
                    <a:pt x="0" y="27"/>
                    <a:pt x="2" y="11"/>
                    <a:pt x="3" y="4"/>
                  </a:cubicBezTo>
                  <a:cubicBezTo>
                    <a:pt x="11" y="0"/>
                    <a:pt x="20" y="9"/>
                    <a:pt x="21" y="18"/>
                  </a:cubicBezTo>
                  <a:cubicBezTo>
                    <a:pt x="19" y="27"/>
                    <a:pt x="19" y="29"/>
                    <a:pt x="10" y="3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86"/>
            <p:cNvSpPr>
              <a:spLocks noEditPoints="1"/>
            </p:cNvSpPr>
            <p:nvPr userDrawn="1"/>
          </p:nvSpPr>
          <p:spPr bwMode="auto">
            <a:xfrm>
              <a:off x="2057" y="673"/>
              <a:ext cx="166" cy="224"/>
            </a:xfrm>
            <a:custGeom>
              <a:avLst/>
              <a:gdLst>
                <a:gd name="T0" fmla="*/ 71 w 134"/>
                <a:gd name="T1" fmla="*/ 180 h 180"/>
                <a:gd name="T2" fmla="*/ 34 w 134"/>
                <a:gd name="T3" fmla="*/ 173 h 180"/>
                <a:gd name="T4" fmla="*/ 56 w 134"/>
                <a:gd name="T5" fmla="*/ 148 h 180"/>
                <a:gd name="T6" fmla="*/ 0 w 134"/>
                <a:gd name="T7" fmla="*/ 147 h 180"/>
                <a:gd name="T8" fmla="*/ 56 w 134"/>
                <a:gd name="T9" fmla="*/ 124 h 180"/>
                <a:gd name="T10" fmla="*/ 75 w 134"/>
                <a:gd name="T11" fmla="*/ 108 h 180"/>
                <a:gd name="T12" fmla="*/ 91 w 134"/>
                <a:gd name="T13" fmla="*/ 96 h 180"/>
                <a:gd name="T14" fmla="*/ 32 w 134"/>
                <a:gd name="T15" fmla="*/ 119 h 180"/>
                <a:gd name="T16" fmla="*/ 34 w 134"/>
                <a:gd name="T17" fmla="*/ 108 h 180"/>
                <a:gd name="T18" fmla="*/ 73 w 134"/>
                <a:gd name="T19" fmla="*/ 81 h 180"/>
                <a:gd name="T20" fmla="*/ 71 w 134"/>
                <a:gd name="T21" fmla="*/ 78 h 180"/>
                <a:gd name="T22" fmla="*/ 39 w 134"/>
                <a:gd name="T23" fmla="*/ 93 h 180"/>
                <a:gd name="T24" fmla="*/ 27 w 134"/>
                <a:gd name="T25" fmla="*/ 61 h 180"/>
                <a:gd name="T26" fmla="*/ 33 w 134"/>
                <a:gd name="T27" fmla="*/ 44 h 180"/>
                <a:gd name="T28" fmla="*/ 46 w 134"/>
                <a:gd name="T29" fmla="*/ 56 h 180"/>
                <a:gd name="T30" fmla="*/ 60 w 134"/>
                <a:gd name="T31" fmla="*/ 66 h 180"/>
                <a:gd name="T32" fmla="*/ 68 w 134"/>
                <a:gd name="T33" fmla="*/ 55 h 180"/>
                <a:gd name="T34" fmla="*/ 64 w 134"/>
                <a:gd name="T35" fmla="*/ 45 h 180"/>
                <a:gd name="T36" fmla="*/ 84 w 134"/>
                <a:gd name="T37" fmla="*/ 25 h 180"/>
                <a:gd name="T38" fmla="*/ 111 w 134"/>
                <a:gd name="T39" fmla="*/ 20 h 180"/>
                <a:gd name="T40" fmla="*/ 110 w 134"/>
                <a:gd name="T41" fmla="*/ 29 h 180"/>
                <a:gd name="T42" fmla="*/ 132 w 134"/>
                <a:gd name="T43" fmla="*/ 44 h 180"/>
                <a:gd name="T44" fmla="*/ 115 w 134"/>
                <a:gd name="T45" fmla="*/ 77 h 180"/>
                <a:gd name="T46" fmla="*/ 120 w 134"/>
                <a:gd name="T47" fmla="*/ 94 h 180"/>
                <a:gd name="T48" fmla="*/ 78 w 134"/>
                <a:gd name="T49" fmla="*/ 114 h 180"/>
                <a:gd name="T50" fmla="*/ 92 w 134"/>
                <a:gd name="T51" fmla="*/ 119 h 180"/>
                <a:gd name="T52" fmla="*/ 81 w 134"/>
                <a:gd name="T53" fmla="*/ 140 h 180"/>
                <a:gd name="T54" fmla="*/ 72 w 134"/>
                <a:gd name="T55" fmla="*/ 180 h 180"/>
                <a:gd name="T56" fmla="*/ 106 w 134"/>
                <a:gd name="T57" fmla="*/ 53 h 180"/>
                <a:gd name="T58" fmla="*/ 87 w 134"/>
                <a:gd name="T59" fmla="*/ 59 h 180"/>
                <a:gd name="T60" fmla="*/ 87 w 134"/>
                <a:gd name="T61" fmla="*/ 60 h 180"/>
                <a:gd name="T62" fmla="*/ 92 w 134"/>
                <a:gd name="T63" fmla="*/ 58 h 180"/>
                <a:gd name="T64" fmla="*/ 99 w 134"/>
                <a:gd name="T65" fmla="*/ 6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80">
                  <a:moveTo>
                    <a:pt x="72" y="180"/>
                  </a:moveTo>
                  <a:cubicBezTo>
                    <a:pt x="71" y="180"/>
                    <a:pt x="71" y="180"/>
                    <a:pt x="71" y="180"/>
                  </a:cubicBezTo>
                  <a:cubicBezTo>
                    <a:pt x="58" y="180"/>
                    <a:pt x="46" y="179"/>
                    <a:pt x="34" y="175"/>
                  </a:cubicBezTo>
                  <a:cubicBezTo>
                    <a:pt x="34" y="174"/>
                    <a:pt x="34" y="174"/>
                    <a:pt x="34" y="173"/>
                  </a:cubicBezTo>
                  <a:cubicBezTo>
                    <a:pt x="41" y="169"/>
                    <a:pt x="50" y="170"/>
                    <a:pt x="55" y="163"/>
                  </a:cubicBezTo>
                  <a:cubicBezTo>
                    <a:pt x="56" y="157"/>
                    <a:pt x="57" y="152"/>
                    <a:pt x="56" y="148"/>
                  </a:cubicBezTo>
                  <a:cubicBezTo>
                    <a:pt x="43" y="148"/>
                    <a:pt x="37" y="157"/>
                    <a:pt x="27" y="161"/>
                  </a:cubicBezTo>
                  <a:cubicBezTo>
                    <a:pt x="18" y="162"/>
                    <a:pt x="3" y="154"/>
                    <a:pt x="0" y="147"/>
                  </a:cubicBezTo>
                  <a:cubicBezTo>
                    <a:pt x="0" y="136"/>
                    <a:pt x="3" y="141"/>
                    <a:pt x="14" y="140"/>
                  </a:cubicBezTo>
                  <a:cubicBezTo>
                    <a:pt x="28" y="138"/>
                    <a:pt x="43" y="130"/>
                    <a:pt x="56" y="124"/>
                  </a:cubicBezTo>
                  <a:cubicBezTo>
                    <a:pt x="59" y="121"/>
                    <a:pt x="59" y="121"/>
                    <a:pt x="61" y="121"/>
                  </a:cubicBezTo>
                  <a:cubicBezTo>
                    <a:pt x="64" y="112"/>
                    <a:pt x="66" y="110"/>
                    <a:pt x="75" y="108"/>
                  </a:cubicBezTo>
                  <a:cubicBezTo>
                    <a:pt x="79" y="106"/>
                    <a:pt x="79" y="106"/>
                    <a:pt x="90" y="100"/>
                  </a:cubicBezTo>
                  <a:cubicBezTo>
                    <a:pt x="90" y="99"/>
                    <a:pt x="91" y="98"/>
                    <a:pt x="91" y="96"/>
                  </a:cubicBezTo>
                  <a:cubicBezTo>
                    <a:pt x="74" y="98"/>
                    <a:pt x="61" y="112"/>
                    <a:pt x="48" y="121"/>
                  </a:cubicBezTo>
                  <a:cubicBezTo>
                    <a:pt x="41" y="122"/>
                    <a:pt x="36" y="121"/>
                    <a:pt x="32" y="119"/>
                  </a:cubicBezTo>
                  <a:cubicBezTo>
                    <a:pt x="29" y="120"/>
                    <a:pt x="12" y="123"/>
                    <a:pt x="20" y="116"/>
                  </a:cubicBezTo>
                  <a:cubicBezTo>
                    <a:pt x="25" y="114"/>
                    <a:pt x="29" y="111"/>
                    <a:pt x="34" y="108"/>
                  </a:cubicBezTo>
                  <a:cubicBezTo>
                    <a:pt x="47" y="100"/>
                    <a:pt x="61" y="93"/>
                    <a:pt x="74" y="85"/>
                  </a:cubicBezTo>
                  <a:cubicBezTo>
                    <a:pt x="74" y="83"/>
                    <a:pt x="73" y="82"/>
                    <a:pt x="73" y="81"/>
                  </a:cubicBezTo>
                  <a:cubicBezTo>
                    <a:pt x="73" y="79"/>
                    <a:pt x="74" y="77"/>
                    <a:pt x="74" y="75"/>
                  </a:cubicBezTo>
                  <a:cubicBezTo>
                    <a:pt x="72" y="76"/>
                    <a:pt x="71" y="76"/>
                    <a:pt x="71" y="78"/>
                  </a:cubicBezTo>
                  <a:cubicBezTo>
                    <a:pt x="63" y="81"/>
                    <a:pt x="59" y="88"/>
                    <a:pt x="53" y="81"/>
                  </a:cubicBezTo>
                  <a:cubicBezTo>
                    <a:pt x="51" y="88"/>
                    <a:pt x="46" y="93"/>
                    <a:pt x="39" y="93"/>
                  </a:cubicBezTo>
                  <a:cubicBezTo>
                    <a:pt x="32" y="89"/>
                    <a:pt x="32" y="77"/>
                    <a:pt x="31" y="72"/>
                  </a:cubicBezTo>
                  <a:cubicBezTo>
                    <a:pt x="30" y="71"/>
                    <a:pt x="29" y="67"/>
                    <a:pt x="27" y="61"/>
                  </a:cubicBezTo>
                  <a:cubicBezTo>
                    <a:pt x="24" y="55"/>
                    <a:pt x="18" y="47"/>
                    <a:pt x="22" y="42"/>
                  </a:cubicBezTo>
                  <a:cubicBezTo>
                    <a:pt x="27" y="38"/>
                    <a:pt x="29" y="37"/>
                    <a:pt x="33" y="44"/>
                  </a:cubicBezTo>
                  <a:cubicBezTo>
                    <a:pt x="37" y="47"/>
                    <a:pt x="42" y="51"/>
                    <a:pt x="45" y="56"/>
                  </a:cubicBezTo>
                  <a:cubicBezTo>
                    <a:pt x="45" y="56"/>
                    <a:pt x="46" y="56"/>
                    <a:pt x="46" y="56"/>
                  </a:cubicBezTo>
                  <a:cubicBezTo>
                    <a:pt x="48" y="62"/>
                    <a:pt x="54" y="69"/>
                    <a:pt x="53" y="77"/>
                  </a:cubicBezTo>
                  <a:cubicBezTo>
                    <a:pt x="57" y="75"/>
                    <a:pt x="62" y="71"/>
                    <a:pt x="60" y="66"/>
                  </a:cubicBezTo>
                  <a:cubicBezTo>
                    <a:pt x="53" y="63"/>
                    <a:pt x="57" y="57"/>
                    <a:pt x="61" y="55"/>
                  </a:cubicBezTo>
                  <a:cubicBezTo>
                    <a:pt x="64" y="55"/>
                    <a:pt x="64" y="55"/>
                    <a:pt x="68" y="55"/>
                  </a:cubicBezTo>
                  <a:cubicBezTo>
                    <a:pt x="68" y="53"/>
                    <a:pt x="68" y="53"/>
                    <a:pt x="67" y="52"/>
                  </a:cubicBezTo>
                  <a:cubicBezTo>
                    <a:pt x="62" y="50"/>
                    <a:pt x="63" y="49"/>
                    <a:pt x="64" y="45"/>
                  </a:cubicBezTo>
                  <a:cubicBezTo>
                    <a:pt x="58" y="43"/>
                    <a:pt x="56" y="37"/>
                    <a:pt x="58" y="32"/>
                  </a:cubicBezTo>
                  <a:cubicBezTo>
                    <a:pt x="76" y="28"/>
                    <a:pt x="76" y="28"/>
                    <a:pt x="84" y="25"/>
                  </a:cubicBezTo>
                  <a:cubicBezTo>
                    <a:pt x="89" y="19"/>
                    <a:pt x="95" y="0"/>
                    <a:pt x="106" y="4"/>
                  </a:cubicBezTo>
                  <a:cubicBezTo>
                    <a:pt x="109" y="7"/>
                    <a:pt x="111" y="14"/>
                    <a:pt x="111" y="20"/>
                  </a:cubicBezTo>
                  <a:cubicBezTo>
                    <a:pt x="109" y="23"/>
                    <a:pt x="107" y="25"/>
                    <a:pt x="107" y="28"/>
                  </a:cubicBezTo>
                  <a:cubicBezTo>
                    <a:pt x="108" y="28"/>
                    <a:pt x="109" y="28"/>
                    <a:pt x="110" y="29"/>
                  </a:cubicBezTo>
                  <a:cubicBezTo>
                    <a:pt x="117" y="25"/>
                    <a:pt x="121" y="21"/>
                    <a:pt x="125" y="31"/>
                  </a:cubicBezTo>
                  <a:cubicBezTo>
                    <a:pt x="132" y="35"/>
                    <a:pt x="134" y="34"/>
                    <a:pt x="132" y="44"/>
                  </a:cubicBezTo>
                  <a:cubicBezTo>
                    <a:pt x="127" y="55"/>
                    <a:pt x="121" y="66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7" y="77"/>
                    <a:pt x="118" y="78"/>
                    <a:pt x="119" y="78"/>
                  </a:cubicBezTo>
                  <a:cubicBezTo>
                    <a:pt x="120" y="83"/>
                    <a:pt x="120" y="88"/>
                    <a:pt x="120" y="94"/>
                  </a:cubicBezTo>
                  <a:cubicBezTo>
                    <a:pt x="116" y="100"/>
                    <a:pt x="110" y="100"/>
                    <a:pt x="103" y="101"/>
                  </a:cubicBezTo>
                  <a:cubicBezTo>
                    <a:pt x="94" y="106"/>
                    <a:pt x="86" y="109"/>
                    <a:pt x="78" y="114"/>
                  </a:cubicBezTo>
                  <a:cubicBezTo>
                    <a:pt x="78" y="116"/>
                    <a:pt x="78" y="118"/>
                    <a:pt x="79" y="120"/>
                  </a:cubicBezTo>
                  <a:cubicBezTo>
                    <a:pt x="83" y="120"/>
                    <a:pt x="87" y="120"/>
                    <a:pt x="92" y="119"/>
                  </a:cubicBezTo>
                  <a:cubicBezTo>
                    <a:pt x="96" y="123"/>
                    <a:pt x="96" y="131"/>
                    <a:pt x="93" y="136"/>
                  </a:cubicBezTo>
                  <a:cubicBezTo>
                    <a:pt x="88" y="137"/>
                    <a:pt x="85" y="138"/>
                    <a:pt x="81" y="140"/>
                  </a:cubicBezTo>
                  <a:cubicBezTo>
                    <a:pt x="81" y="142"/>
                    <a:pt x="81" y="144"/>
                    <a:pt x="80" y="147"/>
                  </a:cubicBezTo>
                  <a:cubicBezTo>
                    <a:pt x="81" y="156"/>
                    <a:pt x="85" y="178"/>
                    <a:pt x="72" y="180"/>
                  </a:cubicBezTo>
                  <a:moveTo>
                    <a:pt x="99" y="67"/>
                  </a:moveTo>
                  <a:cubicBezTo>
                    <a:pt x="103" y="63"/>
                    <a:pt x="106" y="58"/>
                    <a:pt x="106" y="53"/>
                  </a:cubicBezTo>
                  <a:cubicBezTo>
                    <a:pt x="102" y="49"/>
                    <a:pt x="96" y="49"/>
                    <a:pt x="92" y="49"/>
                  </a:cubicBezTo>
                  <a:cubicBezTo>
                    <a:pt x="92" y="51"/>
                    <a:pt x="92" y="51"/>
                    <a:pt x="87" y="59"/>
                  </a:cubicBezTo>
                  <a:cubicBezTo>
                    <a:pt x="88" y="59"/>
                    <a:pt x="88" y="59"/>
                    <a:pt x="89" y="59"/>
                  </a:cubicBezTo>
                  <a:cubicBezTo>
                    <a:pt x="88" y="60"/>
                    <a:pt x="88" y="60"/>
                    <a:pt x="87" y="60"/>
                  </a:cubicBezTo>
                  <a:cubicBezTo>
                    <a:pt x="87" y="60"/>
                    <a:pt x="88" y="60"/>
                    <a:pt x="88" y="61"/>
                  </a:cubicBezTo>
                  <a:cubicBezTo>
                    <a:pt x="90" y="61"/>
                    <a:pt x="91" y="59"/>
                    <a:pt x="92" y="58"/>
                  </a:cubicBezTo>
                  <a:cubicBezTo>
                    <a:pt x="98" y="57"/>
                    <a:pt x="98" y="59"/>
                    <a:pt x="98" y="67"/>
                  </a:cubicBezTo>
                  <a:cubicBezTo>
                    <a:pt x="98" y="67"/>
                    <a:pt x="98" y="67"/>
                    <a:pt x="99" y="6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87"/>
            <p:cNvSpPr/>
            <p:nvPr userDrawn="1"/>
          </p:nvSpPr>
          <p:spPr bwMode="auto">
            <a:xfrm>
              <a:off x="1415" y="933"/>
              <a:ext cx="31" cy="40"/>
            </a:xfrm>
            <a:custGeom>
              <a:avLst/>
              <a:gdLst>
                <a:gd name="T0" fmla="*/ 0 w 31"/>
                <a:gd name="T1" fmla="*/ 35 h 40"/>
                <a:gd name="T2" fmla="*/ 24 w 31"/>
                <a:gd name="T3" fmla="*/ 5 h 40"/>
                <a:gd name="T4" fmla="*/ 2 w 31"/>
                <a:gd name="T5" fmla="*/ 5 h 40"/>
                <a:gd name="T6" fmla="*/ 2 w 31"/>
                <a:gd name="T7" fmla="*/ 3 h 40"/>
                <a:gd name="T8" fmla="*/ 2 w 31"/>
                <a:gd name="T9" fmla="*/ 0 h 40"/>
                <a:gd name="T10" fmla="*/ 31 w 31"/>
                <a:gd name="T11" fmla="*/ 0 h 40"/>
                <a:gd name="T12" fmla="*/ 31 w 31"/>
                <a:gd name="T13" fmla="*/ 3 h 40"/>
                <a:gd name="T14" fmla="*/ 31 w 31"/>
                <a:gd name="T15" fmla="*/ 5 h 40"/>
                <a:gd name="T16" fmla="*/ 6 w 31"/>
                <a:gd name="T17" fmla="*/ 35 h 40"/>
                <a:gd name="T18" fmla="*/ 31 w 31"/>
                <a:gd name="T19" fmla="*/ 35 h 40"/>
                <a:gd name="T20" fmla="*/ 31 w 31"/>
                <a:gd name="T21" fmla="*/ 37 h 40"/>
                <a:gd name="T22" fmla="*/ 31 w 31"/>
                <a:gd name="T23" fmla="*/ 40 h 40"/>
                <a:gd name="T24" fmla="*/ 0 w 31"/>
                <a:gd name="T25" fmla="*/ 40 h 40"/>
                <a:gd name="T26" fmla="*/ 0 w 31"/>
                <a:gd name="T27" fmla="*/ 37 h 40"/>
                <a:gd name="T28" fmla="*/ 0 w 31"/>
                <a:gd name="T29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0" y="35"/>
                  </a:moveTo>
                  <a:lnTo>
                    <a:pt x="24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1" y="5"/>
                  </a:lnTo>
                  <a:lnTo>
                    <a:pt x="6" y="35"/>
                  </a:lnTo>
                  <a:lnTo>
                    <a:pt x="31" y="35"/>
                  </a:lnTo>
                  <a:lnTo>
                    <a:pt x="31" y="37"/>
                  </a:lnTo>
                  <a:lnTo>
                    <a:pt x="31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88"/>
            <p:cNvSpPr/>
            <p:nvPr userDrawn="1"/>
          </p:nvSpPr>
          <p:spPr bwMode="auto">
            <a:xfrm>
              <a:off x="1458" y="933"/>
              <a:ext cx="31" cy="40"/>
            </a:xfrm>
            <a:custGeom>
              <a:avLst/>
              <a:gdLst>
                <a:gd name="T0" fmla="*/ 0 w 31"/>
                <a:gd name="T1" fmla="*/ 0 h 40"/>
                <a:gd name="T2" fmla="*/ 2 w 31"/>
                <a:gd name="T3" fmla="*/ 0 h 40"/>
                <a:gd name="T4" fmla="*/ 5 w 31"/>
                <a:gd name="T5" fmla="*/ 0 h 40"/>
                <a:gd name="T6" fmla="*/ 5 w 31"/>
                <a:gd name="T7" fmla="*/ 16 h 40"/>
                <a:gd name="T8" fmla="*/ 26 w 31"/>
                <a:gd name="T9" fmla="*/ 16 h 40"/>
                <a:gd name="T10" fmla="*/ 26 w 31"/>
                <a:gd name="T11" fmla="*/ 0 h 40"/>
                <a:gd name="T12" fmla="*/ 28 w 31"/>
                <a:gd name="T13" fmla="*/ 0 h 40"/>
                <a:gd name="T14" fmla="*/ 31 w 31"/>
                <a:gd name="T15" fmla="*/ 0 h 40"/>
                <a:gd name="T16" fmla="*/ 31 w 31"/>
                <a:gd name="T17" fmla="*/ 40 h 40"/>
                <a:gd name="T18" fmla="*/ 28 w 31"/>
                <a:gd name="T19" fmla="*/ 40 h 40"/>
                <a:gd name="T20" fmla="*/ 26 w 31"/>
                <a:gd name="T21" fmla="*/ 40 h 40"/>
                <a:gd name="T22" fmla="*/ 26 w 31"/>
                <a:gd name="T23" fmla="*/ 21 h 40"/>
                <a:gd name="T24" fmla="*/ 5 w 31"/>
                <a:gd name="T25" fmla="*/ 21 h 40"/>
                <a:gd name="T26" fmla="*/ 5 w 31"/>
                <a:gd name="T27" fmla="*/ 40 h 40"/>
                <a:gd name="T28" fmla="*/ 2 w 31"/>
                <a:gd name="T29" fmla="*/ 40 h 40"/>
                <a:gd name="T30" fmla="*/ 0 w 31"/>
                <a:gd name="T31" fmla="*/ 40 h 40"/>
                <a:gd name="T32" fmla="*/ 0 w 31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6"/>
                  </a:lnTo>
                  <a:lnTo>
                    <a:pt x="26" y="16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6" y="40"/>
                  </a:lnTo>
                  <a:lnTo>
                    <a:pt x="26" y="21"/>
                  </a:lnTo>
                  <a:lnTo>
                    <a:pt x="5" y="21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89"/>
            <p:cNvSpPr/>
            <p:nvPr userDrawn="1"/>
          </p:nvSpPr>
          <p:spPr bwMode="auto">
            <a:xfrm>
              <a:off x="1503" y="933"/>
              <a:ext cx="29" cy="40"/>
            </a:xfrm>
            <a:custGeom>
              <a:avLst/>
              <a:gdLst>
                <a:gd name="T0" fmla="*/ 0 w 29"/>
                <a:gd name="T1" fmla="*/ 40 h 40"/>
                <a:gd name="T2" fmla="*/ 0 w 29"/>
                <a:gd name="T3" fmla="*/ 0 h 40"/>
                <a:gd name="T4" fmla="*/ 29 w 29"/>
                <a:gd name="T5" fmla="*/ 0 h 40"/>
                <a:gd name="T6" fmla="*/ 29 w 29"/>
                <a:gd name="T7" fmla="*/ 3 h 40"/>
                <a:gd name="T8" fmla="*/ 29 w 29"/>
                <a:gd name="T9" fmla="*/ 5 h 40"/>
                <a:gd name="T10" fmla="*/ 6 w 29"/>
                <a:gd name="T11" fmla="*/ 5 h 40"/>
                <a:gd name="T12" fmla="*/ 6 w 29"/>
                <a:gd name="T13" fmla="*/ 16 h 40"/>
                <a:gd name="T14" fmla="*/ 27 w 29"/>
                <a:gd name="T15" fmla="*/ 16 h 40"/>
                <a:gd name="T16" fmla="*/ 27 w 29"/>
                <a:gd name="T17" fmla="*/ 19 h 40"/>
                <a:gd name="T18" fmla="*/ 27 w 29"/>
                <a:gd name="T19" fmla="*/ 21 h 40"/>
                <a:gd name="T20" fmla="*/ 6 w 29"/>
                <a:gd name="T21" fmla="*/ 21 h 40"/>
                <a:gd name="T22" fmla="*/ 6 w 29"/>
                <a:gd name="T23" fmla="*/ 35 h 40"/>
                <a:gd name="T24" fmla="*/ 29 w 29"/>
                <a:gd name="T25" fmla="*/ 35 h 40"/>
                <a:gd name="T26" fmla="*/ 29 w 29"/>
                <a:gd name="T27" fmla="*/ 37 h 40"/>
                <a:gd name="T28" fmla="*/ 29 w 29"/>
                <a:gd name="T29" fmla="*/ 40 h 40"/>
                <a:gd name="T30" fmla="*/ 0 w 29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4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90"/>
            <p:cNvSpPr/>
            <p:nvPr userDrawn="1"/>
          </p:nvSpPr>
          <p:spPr bwMode="auto">
            <a:xfrm>
              <a:off x="1542" y="933"/>
              <a:ext cx="22" cy="40"/>
            </a:xfrm>
            <a:custGeom>
              <a:avLst/>
              <a:gdLst>
                <a:gd name="T0" fmla="*/ 14 w 18"/>
                <a:gd name="T1" fmla="*/ 0 h 32"/>
                <a:gd name="T2" fmla="*/ 16 w 18"/>
                <a:gd name="T3" fmla="*/ 0 h 32"/>
                <a:gd name="T4" fmla="*/ 18 w 18"/>
                <a:gd name="T5" fmla="*/ 0 h 32"/>
                <a:gd name="T6" fmla="*/ 18 w 18"/>
                <a:gd name="T7" fmla="*/ 23 h 32"/>
                <a:gd name="T8" fmla="*/ 16 w 18"/>
                <a:gd name="T9" fmla="*/ 30 h 32"/>
                <a:gd name="T10" fmla="*/ 9 w 18"/>
                <a:gd name="T11" fmla="*/ 32 h 32"/>
                <a:gd name="T12" fmla="*/ 2 w 18"/>
                <a:gd name="T13" fmla="*/ 30 h 32"/>
                <a:gd name="T14" fmla="*/ 0 w 18"/>
                <a:gd name="T15" fmla="*/ 23 h 32"/>
                <a:gd name="T16" fmla="*/ 0 w 18"/>
                <a:gd name="T17" fmla="*/ 21 h 32"/>
                <a:gd name="T18" fmla="*/ 4 w 18"/>
                <a:gd name="T19" fmla="*/ 21 h 32"/>
                <a:gd name="T20" fmla="*/ 4 w 18"/>
                <a:gd name="T21" fmla="*/ 23 h 32"/>
                <a:gd name="T22" fmla="*/ 6 w 18"/>
                <a:gd name="T23" fmla="*/ 27 h 32"/>
                <a:gd name="T24" fmla="*/ 9 w 18"/>
                <a:gd name="T25" fmla="*/ 29 h 32"/>
                <a:gd name="T26" fmla="*/ 13 w 18"/>
                <a:gd name="T27" fmla="*/ 27 h 32"/>
                <a:gd name="T28" fmla="*/ 14 w 18"/>
                <a:gd name="T29" fmla="*/ 23 h 32"/>
                <a:gd name="T30" fmla="*/ 14 w 18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32"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6"/>
                    <a:pt x="18" y="28"/>
                    <a:pt x="16" y="30"/>
                  </a:cubicBezTo>
                  <a:cubicBezTo>
                    <a:pt x="14" y="32"/>
                    <a:pt x="12" y="32"/>
                    <a:pt x="9" y="32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5"/>
                    <a:pt x="5" y="26"/>
                    <a:pt x="6" y="27"/>
                  </a:cubicBezTo>
                  <a:cubicBezTo>
                    <a:pt x="6" y="28"/>
                    <a:pt x="8" y="29"/>
                    <a:pt x="9" y="29"/>
                  </a:cubicBezTo>
                  <a:cubicBezTo>
                    <a:pt x="11" y="29"/>
                    <a:pt x="12" y="28"/>
                    <a:pt x="13" y="27"/>
                  </a:cubicBezTo>
                  <a:cubicBezTo>
                    <a:pt x="14" y="26"/>
                    <a:pt x="14" y="24"/>
                    <a:pt x="14" y="2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91"/>
            <p:cNvSpPr/>
            <p:nvPr userDrawn="1"/>
          </p:nvSpPr>
          <p:spPr bwMode="auto">
            <a:xfrm>
              <a:off x="1579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3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3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92"/>
            <p:cNvSpPr>
              <a:spLocks noEditPoints="1"/>
            </p:cNvSpPr>
            <p:nvPr userDrawn="1"/>
          </p:nvSpPr>
          <p:spPr bwMode="auto">
            <a:xfrm>
              <a:off x="1595" y="933"/>
              <a:ext cx="36" cy="40"/>
            </a:xfrm>
            <a:custGeom>
              <a:avLst/>
              <a:gdLst>
                <a:gd name="T0" fmla="*/ 15 w 36"/>
                <a:gd name="T1" fmla="*/ 0 h 40"/>
                <a:gd name="T2" fmla="*/ 19 w 36"/>
                <a:gd name="T3" fmla="*/ 0 h 40"/>
                <a:gd name="T4" fmla="*/ 21 w 36"/>
                <a:gd name="T5" fmla="*/ 0 h 40"/>
                <a:gd name="T6" fmla="*/ 36 w 36"/>
                <a:gd name="T7" fmla="*/ 40 h 40"/>
                <a:gd name="T8" fmla="*/ 33 w 36"/>
                <a:gd name="T9" fmla="*/ 40 h 40"/>
                <a:gd name="T10" fmla="*/ 30 w 36"/>
                <a:gd name="T11" fmla="*/ 40 h 40"/>
                <a:gd name="T12" fmla="*/ 26 w 36"/>
                <a:gd name="T13" fmla="*/ 27 h 40"/>
                <a:gd name="T14" fmla="*/ 10 w 36"/>
                <a:gd name="T15" fmla="*/ 27 h 40"/>
                <a:gd name="T16" fmla="*/ 7 w 36"/>
                <a:gd name="T17" fmla="*/ 40 h 40"/>
                <a:gd name="T18" fmla="*/ 4 w 36"/>
                <a:gd name="T19" fmla="*/ 40 h 40"/>
                <a:gd name="T20" fmla="*/ 0 w 36"/>
                <a:gd name="T21" fmla="*/ 40 h 40"/>
                <a:gd name="T22" fmla="*/ 15 w 36"/>
                <a:gd name="T23" fmla="*/ 0 h 40"/>
                <a:gd name="T24" fmla="*/ 12 w 36"/>
                <a:gd name="T25" fmla="*/ 24 h 40"/>
                <a:gd name="T26" fmla="*/ 24 w 36"/>
                <a:gd name="T27" fmla="*/ 24 h 40"/>
                <a:gd name="T28" fmla="*/ 19 w 36"/>
                <a:gd name="T29" fmla="*/ 5 h 40"/>
                <a:gd name="T30" fmla="*/ 19 w 36"/>
                <a:gd name="T31" fmla="*/ 5 h 40"/>
                <a:gd name="T32" fmla="*/ 12 w 36"/>
                <a:gd name="T3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40">
                  <a:moveTo>
                    <a:pt x="15" y="0"/>
                  </a:moveTo>
                  <a:lnTo>
                    <a:pt x="19" y="0"/>
                  </a:lnTo>
                  <a:lnTo>
                    <a:pt x="21" y="0"/>
                  </a:lnTo>
                  <a:lnTo>
                    <a:pt x="36" y="40"/>
                  </a:lnTo>
                  <a:lnTo>
                    <a:pt x="33" y="40"/>
                  </a:lnTo>
                  <a:lnTo>
                    <a:pt x="30" y="40"/>
                  </a:lnTo>
                  <a:lnTo>
                    <a:pt x="26" y="27"/>
                  </a:lnTo>
                  <a:lnTo>
                    <a:pt x="10" y="27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15" y="0"/>
                  </a:lnTo>
                  <a:close/>
                  <a:moveTo>
                    <a:pt x="12" y="24"/>
                  </a:moveTo>
                  <a:lnTo>
                    <a:pt x="24" y="24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93"/>
            <p:cNvSpPr/>
            <p:nvPr userDrawn="1"/>
          </p:nvSpPr>
          <p:spPr bwMode="auto">
            <a:xfrm>
              <a:off x="1641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3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4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9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9 w 31"/>
                <a:gd name="T23" fmla="*/ 40 h 40"/>
                <a:gd name="T24" fmla="*/ 26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9" y="40"/>
                  </a:lnTo>
                  <a:lnTo>
                    <a:pt x="26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94"/>
            <p:cNvSpPr/>
            <p:nvPr userDrawn="1"/>
          </p:nvSpPr>
          <p:spPr bwMode="auto">
            <a:xfrm>
              <a:off x="1687" y="932"/>
              <a:ext cx="36" cy="41"/>
            </a:xfrm>
            <a:custGeom>
              <a:avLst/>
              <a:gdLst>
                <a:gd name="T0" fmla="*/ 15 w 29"/>
                <a:gd name="T1" fmla="*/ 33 h 33"/>
                <a:gd name="T2" fmla="*/ 4 w 29"/>
                <a:gd name="T3" fmla="*/ 29 h 33"/>
                <a:gd name="T4" fmla="*/ 0 w 29"/>
                <a:gd name="T5" fmla="*/ 17 h 33"/>
                <a:gd name="T6" fmla="*/ 4 w 29"/>
                <a:gd name="T7" fmla="*/ 5 h 33"/>
                <a:gd name="T8" fmla="*/ 15 w 29"/>
                <a:gd name="T9" fmla="*/ 0 h 33"/>
                <a:gd name="T10" fmla="*/ 24 w 29"/>
                <a:gd name="T11" fmla="*/ 3 h 33"/>
                <a:gd name="T12" fmla="*/ 28 w 29"/>
                <a:gd name="T13" fmla="*/ 10 h 33"/>
                <a:gd name="T14" fmla="*/ 24 w 29"/>
                <a:gd name="T15" fmla="*/ 10 h 33"/>
                <a:gd name="T16" fmla="*/ 21 w 29"/>
                <a:gd name="T17" fmla="*/ 5 h 33"/>
                <a:gd name="T18" fmla="*/ 15 w 29"/>
                <a:gd name="T19" fmla="*/ 4 h 33"/>
                <a:gd name="T20" fmla="*/ 7 w 29"/>
                <a:gd name="T21" fmla="*/ 7 h 33"/>
                <a:gd name="T22" fmla="*/ 4 w 29"/>
                <a:gd name="T23" fmla="*/ 17 h 33"/>
                <a:gd name="T24" fmla="*/ 7 w 29"/>
                <a:gd name="T25" fmla="*/ 26 h 33"/>
                <a:gd name="T26" fmla="*/ 15 w 29"/>
                <a:gd name="T27" fmla="*/ 30 h 33"/>
                <a:gd name="T28" fmla="*/ 23 w 29"/>
                <a:gd name="T29" fmla="*/ 26 h 33"/>
                <a:gd name="T30" fmla="*/ 24 w 29"/>
                <a:gd name="T31" fmla="*/ 25 h 33"/>
                <a:gd name="T32" fmla="*/ 25 w 29"/>
                <a:gd name="T33" fmla="*/ 23 h 33"/>
                <a:gd name="T34" fmla="*/ 25 w 29"/>
                <a:gd name="T35" fmla="*/ 20 h 33"/>
                <a:gd name="T36" fmla="*/ 25 w 29"/>
                <a:gd name="T37" fmla="*/ 19 h 33"/>
                <a:gd name="T38" fmla="*/ 15 w 29"/>
                <a:gd name="T39" fmla="*/ 19 h 33"/>
                <a:gd name="T40" fmla="*/ 15 w 29"/>
                <a:gd name="T41" fmla="*/ 16 h 33"/>
                <a:gd name="T42" fmla="*/ 29 w 29"/>
                <a:gd name="T43" fmla="*/ 16 h 33"/>
                <a:gd name="T44" fmla="*/ 29 w 29"/>
                <a:gd name="T45" fmla="*/ 32 h 33"/>
                <a:gd name="T46" fmla="*/ 26 w 29"/>
                <a:gd name="T47" fmla="*/ 32 h 33"/>
                <a:gd name="T48" fmla="*/ 25 w 29"/>
                <a:gd name="T49" fmla="*/ 28 h 33"/>
                <a:gd name="T50" fmla="*/ 25 w 29"/>
                <a:gd name="T51" fmla="*/ 29 h 33"/>
                <a:gd name="T52" fmla="*/ 15 w 29"/>
                <a:gd name="T5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" h="33">
                  <a:moveTo>
                    <a:pt x="15" y="33"/>
                  </a:moveTo>
                  <a:cubicBezTo>
                    <a:pt x="10" y="33"/>
                    <a:pt x="7" y="32"/>
                    <a:pt x="4" y="29"/>
                  </a:cubicBezTo>
                  <a:cubicBezTo>
                    <a:pt x="1" y="26"/>
                    <a:pt x="0" y="22"/>
                    <a:pt x="0" y="17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7" y="1"/>
                    <a:pt x="10" y="0"/>
                    <a:pt x="15" y="0"/>
                  </a:cubicBezTo>
                  <a:cubicBezTo>
                    <a:pt x="18" y="0"/>
                    <a:pt x="21" y="1"/>
                    <a:pt x="24" y="3"/>
                  </a:cubicBezTo>
                  <a:cubicBezTo>
                    <a:pt x="26" y="5"/>
                    <a:pt x="28" y="7"/>
                    <a:pt x="28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8"/>
                    <a:pt x="23" y="7"/>
                    <a:pt x="21" y="5"/>
                  </a:cubicBezTo>
                  <a:cubicBezTo>
                    <a:pt x="19" y="4"/>
                    <a:pt x="17" y="4"/>
                    <a:pt x="15" y="4"/>
                  </a:cubicBezTo>
                  <a:cubicBezTo>
                    <a:pt x="12" y="4"/>
                    <a:pt x="9" y="5"/>
                    <a:pt x="7" y="7"/>
                  </a:cubicBezTo>
                  <a:cubicBezTo>
                    <a:pt x="5" y="10"/>
                    <a:pt x="4" y="13"/>
                    <a:pt x="4" y="17"/>
                  </a:cubicBezTo>
                  <a:cubicBezTo>
                    <a:pt x="4" y="21"/>
                    <a:pt x="5" y="24"/>
                    <a:pt x="7" y="26"/>
                  </a:cubicBezTo>
                  <a:cubicBezTo>
                    <a:pt x="9" y="29"/>
                    <a:pt x="12" y="30"/>
                    <a:pt x="15" y="30"/>
                  </a:cubicBezTo>
                  <a:cubicBezTo>
                    <a:pt x="18" y="30"/>
                    <a:pt x="21" y="29"/>
                    <a:pt x="23" y="26"/>
                  </a:cubicBezTo>
                  <a:cubicBezTo>
                    <a:pt x="23" y="26"/>
                    <a:pt x="23" y="25"/>
                    <a:pt x="24" y="25"/>
                  </a:cubicBezTo>
                  <a:cubicBezTo>
                    <a:pt x="24" y="24"/>
                    <a:pt x="24" y="24"/>
                    <a:pt x="25" y="23"/>
                  </a:cubicBezTo>
                  <a:cubicBezTo>
                    <a:pt x="25" y="22"/>
                    <a:pt x="25" y="21"/>
                    <a:pt x="25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2" y="32"/>
                    <a:pt x="19" y="33"/>
                    <a:pt x="15" y="3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95"/>
            <p:cNvSpPr/>
            <p:nvPr userDrawn="1"/>
          </p:nvSpPr>
          <p:spPr bwMode="auto">
            <a:xfrm>
              <a:off x="1760" y="933"/>
              <a:ext cx="31" cy="40"/>
            </a:xfrm>
            <a:custGeom>
              <a:avLst/>
              <a:gdLst>
                <a:gd name="T0" fmla="*/ 25 w 25"/>
                <a:gd name="T1" fmla="*/ 20 h 32"/>
                <a:gd name="T2" fmla="*/ 21 w 25"/>
                <a:gd name="T3" fmla="*/ 29 h 32"/>
                <a:gd name="T4" fmla="*/ 12 w 25"/>
                <a:gd name="T5" fmla="*/ 32 h 32"/>
                <a:gd name="T6" fmla="*/ 3 w 25"/>
                <a:gd name="T7" fmla="*/ 29 h 32"/>
                <a:gd name="T8" fmla="*/ 0 w 25"/>
                <a:gd name="T9" fmla="*/ 20 h 32"/>
                <a:gd name="T10" fmla="*/ 0 w 25"/>
                <a:gd name="T11" fmla="*/ 0 h 32"/>
                <a:gd name="T12" fmla="*/ 2 w 25"/>
                <a:gd name="T13" fmla="*/ 0 h 32"/>
                <a:gd name="T14" fmla="*/ 4 w 25"/>
                <a:gd name="T15" fmla="*/ 0 h 32"/>
                <a:gd name="T16" fmla="*/ 4 w 25"/>
                <a:gd name="T17" fmla="*/ 20 h 32"/>
                <a:gd name="T18" fmla="*/ 6 w 25"/>
                <a:gd name="T19" fmla="*/ 26 h 32"/>
                <a:gd name="T20" fmla="*/ 12 w 25"/>
                <a:gd name="T21" fmla="*/ 29 h 32"/>
                <a:gd name="T22" fmla="*/ 18 w 25"/>
                <a:gd name="T23" fmla="*/ 26 h 32"/>
                <a:gd name="T24" fmla="*/ 20 w 25"/>
                <a:gd name="T25" fmla="*/ 20 h 32"/>
                <a:gd name="T26" fmla="*/ 20 w 25"/>
                <a:gd name="T27" fmla="*/ 0 h 32"/>
                <a:gd name="T28" fmla="*/ 22 w 25"/>
                <a:gd name="T29" fmla="*/ 0 h 32"/>
                <a:gd name="T30" fmla="*/ 25 w 25"/>
                <a:gd name="T31" fmla="*/ 0 h 32"/>
                <a:gd name="T32" fmla="*/ 25 w 25"/>
                <a:gd name="T3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32">
                  <a:moveTo>
                    <a:pt x="25" y="20"/>
                  </a:moveTo>
                  <a:cubicBezTo>
                    <a:pt x="25" y="24"/>
                    <a:pt x="23" y="27"/>
                    <a:pt x="21" y="29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8" y="32"/>
                    <a:pt x="5" y="31"/>
                    <a:pt x="3" y="29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5"/>
                    <a:pt x="6" y="26"/>
                  </a:cubicBezTo>
                  <a:cubicBezTo>
                    <a:pt x="7" y="28"/>
                    <a:pt x="9" y="29"/>
                    <a:pt x="12" y="29"/>
                  </a:cubicBezTo>
                  <a:cubicBezTo>
                    <a:pt x="15" y="29"/>
                    <a:pt x="17" y="28"/>
                    <a:pt x="18" y="26"/>
                  </a:cubicBezTo>
                  <a:cubicBezTo>
                    <a:pt x="20" y="25"/>
                    <a:pt x="20" y="23"/>
                    <a:pt x="20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96"/>
            <p:cNvSpPr/>
            <p:nvPr userDrawn="1"/>
          </p:nvSpPr>
          <p:spPr bwMode="auto">
            <a:xfrm>
              <a:off x="1806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2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2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8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8 w 31"/>
                <a:gd name="T23" fmla="*/ 40 h 40"/>
                <a:gd name="T24" fmla="*/ 25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5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97"/>
            <p:cNvSpPr/>
            <p:nvPr userDrawn="1"/>
          </p:nvSpPr>
          <p:spPr bwMode="auto">
            <a:xfrm>
              <a:off x="1852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98"/>
            <p:cNvSpPr/>
            <p:nvPr userDrawn="1"/>
          </p:nvSpPr>
          <p:spPr bwMode="auto">
            <a:xfrm>
              <a:off x="1867" y="933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3 w 34"/>
                <a:gd name="T3" fmla="*/ 0 h 40"/>
                <a:gd name="T4" fmla="*/ 6 w 34"/>
                <a:gd name="T5" fmla="*/ 0 h 40"/>
                <a:gd name="T6" fmla="*/ 17 w 34"/>
                <a:gd name="T7" fmla="*/ 34 h 40"/>
                <a:gd name="T8" fmla="*/ 17 w 34"/>
                <a:gd name="T9" fmla="*/ 34 h 40"/>
                <a:gd name="T10" fmla="*/ 28 w 34"/>
                <a:gd name="T11" fmla="*/ 0 h 40"/>
                <a:gd name="T12" fmla="*/ 32 w 34"/>
                <a:gd name="T13" fmla="*/ 0 h 40"/>
                <a:gd name="T14" fmla="*/ 34 w 34"/>
                <a:gd name="T15" fmla="*/ 0 h 40"/>
                <a:gd name="T16" fmla="*/ 21 w 34"/>
                <a:gd name="T17" fmla="*/ 40 h 40"/>
                <a:gd name="T18" fmla="*/ 17 w 34"/>
                <a:gd name="T19" fmla="*/ 40 h 40"/>
                <a:gd name="T20" fmla="*/ 15 w 34"/>
                <a:gd name="T21" fmla="*/ 40 h 40"/>
                <a:gd name="T22" fmla="*/ 0 w 34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0">
                  <a:moveTo>
                    <a:pt x="0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1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99"/>
            <p:cNvSpPr/>
            <p:nvPr userDrawn="1"/>
          </p:nvSpPr>
          <p:spPr bwMode="auto">
            <a:xfrm>
              <a:off x="1911" y="933"/>
              <a:ext cx="30" cy="40"/>
            </a:xfrm>
            <a:custGeom>
              <a:avLst/>
              <a:gdLst>
                <a:gd name="T0" fmla="*/ 0 w 30"/>
                <a:gd name="T1" fmla="*/ 40 h 40"/>
                <a:gd name="T2" fmla="*/ 0 w 30"/>
                <a:gd name="T3" fmla="*/ 0 h 40"/>
                <a:gd name="T4" fmla="*/ 30 w 30"/>
                <a:gd name="T5" fmla="*/ 0 h 40"/>
                <a:gd name="T6" fmla="*/ 30 w 30"/>
                <a:gd name="T7" fmla="*/ 3 h 40"/>
                <a:gd name="T8" fmla="*/ 30 w 30"/>
                <a:gd name="T9" fmla="*/ 5 h 40"/>
                <a:gd name="T10" fmla="*/ 6 w 30"/>
                <a:gd name="T11" fmla="*/ 5 h 40"/>
                <a:gd name="T12" fmla="*/ 6 w 30"/>
                <a:gd name="T13" fmla="*/ 16 h 40"/>
                <a:gd name="T14" fmla="*/ 27 w 30"/>
                <a:gd name="T15" fmla="*/ 16 h 40"/>
                <a:gd name="T16" fmla="*/ 27 w 30"/>
                <a:gd name="T17" fmla="*/ 19 h 40"/>
                <a:gd name="T18" fmla="*/ 27 w 30"/>
                <a:gd name="T19" fmla="*/ 21 h 40"/>
                <a:gd name="T20" fmla="*/ 6 w 30"/>
                <a:gd name="T21" fmla="*/ 21 h 40"/>
                <a:gd name="T22" fmla="*/ 6 w 30"/>
                <a:gd name="T23" fmla="*/ 35 h 40"/>
                <a:gd name="T24" fmla="*/ 30 w 30"/>
                <a:gd name="T25" fmla="*/ 35 h 40"/>
                <a:gd name="T26" fmla="*/ 30 w 30"/>
                <a:gd name="T27" fmla="*/ 37 h 40"/>
                <a:gd name="T28" fmla="*/ 30 w 30"/>
                <a:gd name="T29" fmla="*/ 40 h 40"/>
                <a:gd name="T30" fmla="*/ 0 w 30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40">
                  <a:moveTo>
                    <a:pt x="0" y="40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30" y="35"/>
                  </a:lnTo>
                  <a:lnTo>
                    <a:pt x="30" y="37"/>
                  </a:lnTo>
                  <a:lnTo>
                    <a:pt x="30" y="4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100"/>
            <p:cNvSpPr>
              <a:spLocks noEditPoints="1"/>
            </p:cNvSpPr>
            <p:nvPr userDrawn="1"/>
          </p:nvSpPr>
          <p:spPr bwMode="auto">
            <a:xfrm>
              <a:off x="1955" y="933"/>
              <a:ext cx="33" cy="40"/>
            </a:xfrm>
            <a:custGeom>
              <a:avLst/>
              <a:gdLst>
                <a:gd name="T0" fmla="*/ 0 w 27"/>
                <a:gd name="T1" fmla="*/ 0 h 32"/>
                <a:gd name="T2" fmla="*/ 2 w 27"/>
                <a:gd name="T3" fmla="*/ 0 h 32"/>
                <a:gd name="T4" fmla="*/ 15 w 27"/>
                <a:gd name="T5" fmla="*/ 0 h 32"/>
                <a:gd name="T6" fmla="*/ 23 w 27"/>
                <a:gd name="T7" fmla="*/ 2 h 32"/>
                <a:gd name="T8" fmla="*/ 25 w 27"/>
                <a:gd name="T9" fmla="*/ 8 h 32"/>
                <a:gd name="T10" fmla="*/ 23 w 27"/>
                <a:gd name="T11" fmla="*/ 15 h 32"/>
                <a:gd name="T12" fmla="*/ 21 w 27"/>
                <a:gd name="T13" fmla="*/ 16 h 32"/>
                <a:gd name="T14" fmla="*/ 22 w 27"/>
                <a:gd name="T15" fmla="*/ 16 h 32"/>
                <a:gd name="T16" fmla="*/ 25 w 27"/>
                <a:gd name="T17" fmla="*/ 22 h 32"/>
                <a:gd name="T18" fmla="*/ 25 w 27"/>
                <a:gd name="T19" fmla="*/ 28 h 32"/>
                <a:gd name="T20" fmla="*/ 25 w 27"/>
                <a:gd name="T21" fmla="*/ 30 h 32"/>
                <a:gd name="T22" fmla="*/ 27 w 27"/>
                <a:gd name="T23" fmla="*/ 31 h 32"/>
                <a:gd name="T24" fmla="*/ 27 w 27"/>
                <a:gd name="T25" fmla="*/ 31 h 32"/>
                <a:gd name="T26" fmla="*/ 21 w 27"/>
                <a:gd name="T27" fmla="*/ 31 h 32"/>
                <a:gd name="T28" fmla="*/ 21 w 27"/>
                <a:gd name="T29" fmla="*/ 29 h 32"/>
                <a:gd name="T30" fmla="*/ 21 w 27"/>
                <a:gd name="T31" fmla="*/ 26 h 32"/>
                <a:gd name="T32" fmla="*/ 21 w 27"/>
                <a:gd name="T33" fmla="*/ 23 h 32"/>
                <a:gd name="T34" fmla="*/ 19 w 27"/>
                <a:gd name="T35" fmla="*/ 19 h 32"/>
                <a:gd name="T36" fmla="*/ 15 w 27"/>
                <a:gd name="T37" fmla="*/ 18 h 32"/>
                <a:gd name="T38" fmla="*/ 4 w 27"/>
                <a:gd name="T39" fmla="*/ 18 h 32"/>
                <a:gd name="T40" fmla="*/ 4 w 27"/>
                <a:gd name="T41" fmla="*/ 32 h 32"/>
                <a:gd name="T42" fmla="*/ 2 w 27"/>
                <a:gd name="T43" fmla="*/ 32 h 32"/>
                <a:gd name="T44" fmla="*/ 0 w 27"/>
                <a:gd name="T45" fmla="*/ 32 h 32"/>
                <a:gd name="T46" fmla="*/ 0 w 27"/>
                <a:gd name="T47" fmla="*/ 0 h 32"/>
                <a:gd name="T48" fmla="*/ 4 w 27"/>
                <a:gd name="T49" fmla="*/ 14 h 32"/>
                <a:gd name="T50" fmla="*/ 15 w 27"/>
                <a:gd name="T51" fmla="*/ 14 h 32"/>
                <a:gd name="T52" fmla="*/ 19 w 27"/>
                <a:gd name="T53" fmla="*/ 13 h 32"/>
                <a:gd name="T54" fmla="*/ 21 w 27"/>
                <a:gd name="T55" fmla="*/ 9 h 32"/>
                <a:gd name="T56" fmla="*/ 19 w 27"/>
                <a:gd name="T57" fmla="*/ 5 h 32"/>
                <a:gd name="T58" fmla="*/ 15 w 27"/>
                <a:gd name="T59" fmla="*/ 3 h 32"/>
                <a:gd name="T60" fmla="*/ 4 w 27"/>
                <a:gd name="T61" fmla="*/ 3 h 32"/>
                <a:gd name="T62" fmla="*/ 4 w 27"/>
                <a:gd name="T6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3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1"/>
                    <a:pt x="23" y="2"/>
                  </a:cubicBezTo>
                  <a:cubicBezTo>
                    <a:pt x="24" y="3"/>
                    <a:pt x="25" y="6"/>
                    <a:pt x="25" y="8"/>
                  </a:cubicBezTo>
                  <a:cubicBezTo>
                    <a:pt x="25" y="11"/>
                    <a:pt x="24" y="13"/>
                    <a:pt x="23" y="15"/>
                  </a:cubicBezTo>
                  <a:cubicBezTo>
                    <a:pt x="22" y="15"/>
                    <a:pt x="22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7"/>
                    <a:pt x="25" y="19"/>
                    <a:pt x="25" y="2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0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29"/>
                  </a:cubicBezTo>
                  <a:cubicBezTo>
                    <a:pt x="21" y="28"/>
                    <a:pt x="21" y="27"/>
                    <a:pt x="21" y="26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1"/>
                    <a:pt x="20" y="20"/>
                    <a:pt x="19" y="19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  <a:moveTo>
                    <a:pt x="4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9" y="14"/>
                    <a:pt x="19" y="13"/>
                  </a:cubicBezTo>
                  <a:cubicBezTo>
                    <a:pt x="20" y="12"/>
                    <a:pt x="21" y="11"/>
                    <a:pt x="21" y="9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5" y="3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101"/>
            <p:cNvSpPr/>
            <p:nvPr userDrawn="1"/>
          </p:nvSpPr>
          <p:spPr bwMode="auto">
            <a:xfrm>
              <a:off x="1999" y="932"/>
              <a:ext cx="31" cy="41"/>
            </a:xfrm>
            <a:custGeom>
              <a:avLst/>
              <a:gdLst>
                <a:gd name="T0" fmla="*/ 20 w 25"/>
                <a:gd name="T1" fmla="*/ 10 h 33"/>
                <a:gd name="T2" fmla="*/ 18 w 25"/>
                <a:gd name="T3" fmla="*/ 5 h 33"/>
                <a:gd name="T4" fmla="*/ 12 w 25"/>
                <a:gd name="T5" fmla="*/ 4 h 33"/>
                <a:gd name="T6" fmla="*/ 7 w 25"/>
                <a:gd name="T7" fmla="*/ 5 h 33"/>
                <a:gd name="T8" fmla="*/ 5 w 25"/>
                <a:gd name="T9" fmla="*/ 9 h 33"/>
                <a:gd name="T10" fmla="*/ 6 w 25"/>
                <a:gd name="T11" fmla="*/ 12 h 33"/>
                <a:gd name="T12" fmla="*/ 11 w 25"/>
                <a:gd name="T13" fmla="*/ 14 h 33"/>
                <a:gd name="T14" fmla="*/ 17 w 25"/>
                <a:gd name="T15" fmla="*/ 15 h 33"/>
                <a:gd name="T16" fmla="*/ 23 w 25"/>
                <a:gd name="T17" fmla="*/ 18 h 33"/>
                <a:gd name="T18" fmla="*/ 25 w 25"/>
                <a:gd name="T19" fmla="*/ 24 h 33"/>
                <a:gd name="T20" fmla="*/ 22 w 25"/>
                <a:gd name="T21" fmla="*/ 31 h 33"/>
                <a:gd name="T22" fmla="*/ 13 w 25"/>
                <a:gd name="T23" fmla="*/ 33 h 33"/>
                <a:gd name="T24" fmla="*/ 3 w 25"/>
                <a:gd name="T25" fmla="*/ 30 h 33"/>
                <a:gd name="T26" fmla="*/ 0 w 25"/>
                <a:gd name="T27" fmla="*/ 23 h 33"/>
                <a:gd name="T28" fmla="*/ 0 w 25"/>
                <a:gd name="T29" fmla="*/ 22 h 33"/>
                <a:gd name="T30" fmla="*/ 4 w 25"/>
                <a:gd name="T31" fmla="*/ 22 h 33"/>
                <a:gd name="T32" fmla="*/ 6 w 25"/>
                <a:gd name="T33" fmla="*/ 28 h 33"/>
                <a:gd name="T34" fmla="*/ 13 w 25"/>
                <a:gd name="T35" fmla="*/ 30 h 33"/>
                <a:gd name="T36" fmla="*/ 19 w 25"/>
                <a:gd name="T37" fmla="*/ 28 h 33"/>
                <a:gd name="T38" fmla="*/ 21 w 25"/>
                <a:gd name="T39" fmla="*/ 24 h 33"/>
                <a:gd name="T40" fmla="*/ 20 w 25"/>
                <a:gd name="T41" fmla="*/ 21 h 33"/>
                <a:gd name="T42" fmla="*/ 14 w 25"/>
                <a:gd name="T43" fmla="*/ 19 h 33"/>
                <a:gd name="T44" fmla="*/ 9 w 25"/>
                <a:gd name="T45" fmla="*/ 17 h 33"/>
                <a:gd name="T46" fmla="*/ 3 w 25"/>
                <a:gd name="T47" fmla="*/ 15 h 33"/>
                <a:gd name="T48" fmla="*/ 1 w 25"/>
                <a:gd name="T49" fmla="*/ 10 h 33"/>
                <a:gd name="T50" fmla="*/ 4 w 25"/>
                <a:gd name="T51" fmla="*/ 3 h 33"/>
                <a:gd name="T52" fmla="*/ 12 w 25"/>
                <a:gd name="T53" fmla="*/ 0 h 33"/>
                <a:gd name="T54" fmla="*/ 21 w 25"/>
                <a:gd name="T55" fmla="*/ 3 h 33"/>
                <a:gd name="T56" fmla="*/ 24 w 25"/>
                <a:gd name="T57" fmla="*/ 10 h 33"/>
                <a:gd name="T58" fmla="*/ 20 w 25"/>
                <a:gd name="T5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3">
                  <a:moveTo>
                    <a:pt x="20" y="10"/>
                  </a:moveTo>
                  <a:cubicBezTo>
                    <a:pt x="20" y="8"/>
                    <a:pt x="19" y="6"/>
                    <a:pt x="18" y="5"/>
                  </a:cubicBezTo>
                  <a:cubicBezTo>
                    <a:pt x="17" y="4"/>
                    <a:pt x="15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7" y="13"/>
                    <a:pt x="9" y="13"/>
                    <a:pt x="11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6"/>
                    <a:pt x="22" y="17"/>
                    <a:pt x="23" y="18"/>
                  </a:cubicBezTo>
                  <a:cubicBezTo>
                    <a:pt x="24" y="20"/>
                    <a:pt x="25" y="22"/>
                    <a:pt x="25" y="24"/>
                  </a:cubicBezTo>
                  <a:cubicBezTo>
                    <a:pt x="25" y="27"/>
                    <a:pt x="24" y="29"/>
                    <a:pt x="22" y="31"/>
                  </a:cubicBezTo>
                  <a:cubicBezTo>
                    <a:pt x="20" y="33"/>
                    <a:pt x="17" y="33"/>
                    <a:pt x="13" y="33"/>
                  </a:cubicBezTo>
                  <a:cubicBezTo>
                    <a:pt x="9" y="33"/>
                    <a:pt x="5" y="32"/>
                    <a:pt x="3" y="30"/>
                  </a:cubicBezTo>
                  <a:cubicBezTo>
                    <a:pt x="1" y="29"/>
                    <a:pt x="0" y="26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5"/>
                    <a:pt x="5" y="26"/>
                    <a:pt x="6" y="28"/>
                  </a:cubicBezTo>
                  <a:cubicBezTo>
                    <a:pt x="8" y="29"/>
                    <a:pt x="10" y="30"/>
                    <a:pt x="13" y="30"/>
                  </a:cubicBezTo>
                  <a:cubicBezTo>
                    <a:pt x="15" y="30"/>
                    <a:pt x="17" y="29"/>
                    <a:pt x="19" y="28"/>
                  </a:cubicBezTo>
                  <a:cubicBezTo>
                    <a:pt x="20" y="27"/>
                    <a:pt x="21" y="26"/>
                    <a:pt x="21" y="24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19" y="20"/>
                    <a:pt x="17" y="19"/>
                    <a:pt x="14" y="1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6" y="17"/>
                    <a:pt x="4" y="16"/>
                    <a:pt x="3" y="15"/>
                  </a:cubicBezTo>
                  <a:cubicBezTo>
                    <a:pt x="1" y="14"/>
                    <a:pt x="1" y="12"/>
                    <a:pt x="1" y="10"/>
                  </a:cubicBezTo>
                  <a:cubicBezTo>
                    <a:pt x="1" y="7"/>
                    <a:pt x="2" y="4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4"/>
                    <a:pt x="24" y="7"/>
                    <a:pt x="24" y="1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102"/>
            <p:cNvSpPr/>
            <p:nvPr userDrawn="1"/>
          </p:nvSpPr>
          <p:spPr bwMode="auto">
            <a:xfrm>
              <a:off x="2044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103"/>
            <p:cNvSpPr/>
            <p:nvPr userDrawn="1"/>
          </p:nvSpPr>
          <p:spPr bwMode="auto">
            <a:xfrm>
              <a:off x="2060" y="933"/>
              <a:ext cx="32" cy="40"/>
            </a:xfrm>
            <a:custGeom>
              <a:avLst/>
              <a:gdLst>
                <a:gd name="T0" fmla="*/ 13 w 32"/>
                <a:gd name="T1" fmla="*/ 5 h 40"/>
                <a:gd name="T2" fmla="*/ 0 w 32"/>
                <a:gd name="T3" fmla="*/ 5 h 40"/>
                <a:gd name="T4" fmla="*/ 0 w 32"/>
                <a:gd name="T5" fmla="*/ 3 h 40"/>
                <a:gd name="T6" fmla="*/ 0 w 32"/>
                <a:gd name="T7" fmla="*/ 0 h 40"/>
                <a:gd name="T8" fmla="*/ 32 w 32"/>
                <a:gd name="T9" fmla="*/ 0 h 40"/>
                <a:gd name="T10" fmla="*/ 32 w 32"/>
                <a:gd name="T11" fmla="*/ 3 h 40"/>
                <a:gd name="T12" fmla="*/ 32 w 32"/>
                <a:gd name="T13" fmla="*/ 5 h 40"/>
                <a:gd name="T14" fmla="*/ 18 w 32"/>
                <a:gd name="T15" fmla="*/ 5 h 40"/>
                <a:gd name="T16" fmla="*/ 18 w 32"/>
                <a:gd name="T17" fmla="*/ 40 h 40"/>
                <a:gd name="T18" fmla="*/ 16 w 32"/>
                <a:gd name="T19" fmla="*/ 40 h 40"/>
                <a:gd name="T20" fmla="*/ 13 w 32"/>
                <a:gd name="T21" fmla="*/ 40 h 40"/>
                <a:gd name="T22" fmla="*/ 13 w 32"/>
                <a:gd name="T23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0">
                  <a:moveTo>
                    <a:pt x="13" y="5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18" y="5"/>
                  </a:lnTo>
                  <a:lnTo>
                    <a:pt x="18" y="40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104"/>
            <p:cNvSpPr/>
            <p:nvPr userDrawn="1"/>
          </p:nvSpPr>
          <p:spPr bwMode="auto">
            <a:xfrm>
              <a:off x="2101" y="933"/>
              <a:ext cx="34" cy="40"/>
            </a:xfrm>
            <a:custGeom>
              <a:avLst/>
              <a:gdLst>
                <a:gd name="T0" fmla="*/ 15 w 34"/>
                <a:gd name="T1" fmla="*/ 24 h 40"/>
                <a:gd name="T2" fmla="*/ 0 w 34"/>
                <a:gd name="T3" fmla="*/ 0 h 40"/>
                <a:gd name="T4" fmla="*/ 3 w 34"/>
                <a:gd name="T5" fmla="*/ 0 h 40"/>
                <a:gd name="T6" fmla="*/ 6 w 34"/>
                <a:gd name="T7" fmla="*/ 0 h 40"/>
                <a:gd name="T8" fmla="*/ 17 w 34"/>
                <a:gd name="T9" fmla="*/ 19 h 40"/>
                <a:gd name="T10" fmla="*/ 17 w 34"/>
                <a:gd name="T11" fmla="*/ 19 h 40"/>
                <a:gd name="T12" fmla="*/ 28 w 34"/>
                <a:gd name="T13" fmla="*/ 0 h 40"/>
                <a:gd name="T14" fmla="*/ 32 w 34"/>
                <a:gd name="T15" fmla="*/ 0 h 40"/>
                <a:gd name="T16" fmla="*/ 34 w 34"/>
                <a:gd name="T17" fmla="*/ 0 h 40"/>
                <a:gd name="T18" fmla="*/ 20 w 34"/>
                <a:gd name="T19" fmla="*/ 24 h 40"/>
                <a:gd name="T20" fmla="*/ 20 w 34"/>
                <a:gd name="T21" fmla="*/ 40 h 40"/>
                <a:gd name="T22" fmla="*/ 17 w 34"/>
                <a:gd name="T23" fmla="*/ 40 h 40"/>
                <a:gd name="T24" fmla="*/ 15 w 34"/>
                <a:gd name="T25" fmla="*/ 40 h 40"/>
                <a:gd name="T26" fmla="*/ 15 w 34"/>
                <a:gd name="T2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0">
                  <a:moveTo>
                    <a:pt x="15" y="24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0" y="24"/>
                  </a:lnTo>
                  <a:lnTo>
                    <a:pt x="20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5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105"/>
            <p:cNvSpPr>
              <a:spLocks noEditPoints="1"/>
            </p:cNvSpPr>
            <p:nvPr userDrawn="1"/>
          </p:nvSpPr>
          <p:spPr bwMode="auto">
            <a:xfrm>
              <a:off x="954" y="660"/>
              <a:ext cx="350" cy="353"/>
            </a:xfrm>
            <a:custGeom>
              <a:avLst/>
              <a:gdLst>
                <a:gd name="T0" fmla="*/ 142 w 283"/>
                <a:gd name="T1" fmla="*/ 0 h 283"/>
                <a:gd name="T2" fmla="*/ 283 w 283"/>
                <a:gd name="T3" fmla="*/ 142 h 283"/>
                <a:gd name="T4" fmla="*/ 142 w 283"/>
                <a:gd name="T5" fmla="*/ 283 h 283"/>
                <a:gd name="T6" fmla="*/ 0 w 283"/>
                <a:gd name="T7" fmla="*/ 142 h 283"/>
                <a:gd name="T8" fmla="*/ 142 w 283"/>
                <a:gd name="T9" fmla="*/ 0 h 283"/>
                <a:gd name="T10" fmla="*/ 142 w 283"/>
                <a:gd name="T11" fmla="*/ 6 h 283"/>
                <a:gd name="T12" fmla="*/ 6 w 283"/>
                <a:gd name="T13" fmla="*/ 142 h 283"/>
                <a:gd name="T14" fmla="*/ 142 w 283"/>
                <a:gd name="T15" fmla="*/ 277 h 283"/>
                <a:gd name="T16" fmla="*/ 278 w 283"/>
                <a:gd name="T17" fmla="*/ 142 h 283"/>
                <a:gd name="T18" fmla="*/ 142 w 283"/>
                <a:gd name="T19" fmla="*/ 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283">
                  <a:moveTo>
                    <a:pt x="142" y="0"/>
                  </a:moveTo>
                  <a:cubicBezTo>
                    <a:pt x="220" y="0"/>
                    <a:pt x="283" y="64"/>
                    <a:pt x="283" y="142"/>
                  </a:cubicBezTo>
                  <a:cubicBezTo>
                    <a:pt x="283" y="219"/>
                    <a:pt x="220" y="283"/>
                    <a:pt x="142" y="283"/>
                  </a:cubicBezTo>
                  <a:cubicBezTo>
                    <a:pt x="64" y="283"/>
                    <a:pt x="0" y="219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moveTo>
                    <a:pt x="142" y="6"/>
                  </a:moveTo>
                  <a:cubicBezTo>
                    <a:pt x="67" y="6"/>
                    <a:pt x="6" y="67"/>
                    <a:pt x="6" y="142"/>
                  </a:cubicBezTo>
                  <a:cubicBezTo>
                    <a:pt x="6" y="216"/>
                    <a:pt x="67" y="277"/>
                    <a:pt x="142" y="277"/>
                  </a:cubicBezTo>
                  <a:cubicBezTo>
                    <a:pt x="217" y="277"/>
                    <a:pt x="278" y="216"/>
                    <a:pt x="278" y="142"/>
                  </a:cubicBezTo>
                  <a:cubicBezTo>
                    <a:pt x="278" y="67"/>
                    <a:pt x="217" y="6"/>
                    <a:pt x="142" y="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06"/>
            <p:cNvSpPr/>
            <p:nvPr userDrawn="1"/>
          </p:nvSpPr>
          <p:spPr bwMode="auto">
            <a:xfrm>
              <a:off x="1033" y="739"/>
              <a:ext cx="193" cy="173"/>
            </a:xfrm>
            <a:custGeom>
              <a:avLst/>
              <a:gdLst>
                <a:gd name="T0" fmla="*/ 28 w 156"/>
                <a:gd name="T1" fmla="*/ 139 h 139"/>
                <a:gd name="T2" fmla="*/ 7 w 156"/>
                <a:gd name="T3" fmla="*/ 112 h 139"/>
                <a:gd name="T4" fmla="*/ 0 w 156"/>
                <a:gd name="T5" fmla="*/ 79 h 139"/>
                <a:gd name="T6" fmla="*/ 78 w 156"/>
                <a:gd name="T7" fmla="*/ 0 h 139"/>
                <a:gd name="T8" fmla="*/ 156 w 156"/>
                <a:gd name="T9" fmla="*/ 79 h 139"/>
                <a:gd name="T10" fmla="*/ 149 w 156"/>
                <a:gd name="T11" fmla="*/ 112 h 139"/>
                <a:gd name="T12" fmla="*/ 128 w 156"/>
                <a:gd name="T13" fmla="*/ 139 h 139"/>
                <a:gd name="T14" fmla="*/ 126 w 156"/>
                <a:gd name="T15" fmla="*/ 137 h 139"/>
                <a:gd name="T16" fmla="*/ 146 w 156"/>
                <a:gd name="T17" fmla="*/ 111 h 139"/>
                <a:gd name="T18" fmla="*/ 153 w 156"/>
                <a:gd name="T19" fmla="*/ 79 h 139"/>
                <a:gd name="T20" fmla="*/ 78 w 156"/>
                <a:gd name="T21" fmla="*/ 3 h 139"/>
                <a:gd name="T22" fmla="*/ 3 w 156"/>
                <a:gd name="T23" fmla="*/ 79 h 139"/>
                <a:gd name="T24" fmla="*/ 10 w 156"/>
                <a:gd name="T25" fmla="*/ 111 h 139"/>
                <a:gd name="T26" fmla="*/ 30 w 156"/>
                <a:gd name="T27" fmla="*/ 137 h 139"/>
                <a:gd name="T28" fmla="*/ 28 w 156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" h="139">
                  <a:moveTo>
                    <a:pt x="28" y="139"/>
                  </a:moveTo>
                  <a:cubicBezTo>
                    <a:pt x="19" y="132"/>
                    <a:pt x="12" y="122"/>
                    <a:pt x="7" y="112"/>
                  </a:cubicBezTo>
                  <a:cubicBezTo>
                    <a:pt x="2" y="102"/>
                    <a:pt x="0" y="90"/>
                    <a:pt x="0" y="79"/>
                  </a:cubicBezTo>
                  <a:cubicBezTo>
                    <a:pt x="0" y="36"/>
                    <a:pt x="35" y="0"/>
                    <a:pt x="78" y="0"/>
                  </a:cubicBezTo>
                  <a:cubicBezTo>
                    <a:pt x="121" y="0"/>
                    <a:pt x="156" y="36"/>
                    <a:pt x="156" y="79"/>
                  </a:cubicBezTo>
                  <a:cubicBezTo>
                    <a:pt x="156" y="90"/>
                    <a:pt x="153" y="102"/>
                    <a:pt x="149" y="112"/>
                  </a:cubicBezTo>
                  <a:cubicBezTo>
                    <a:pt x="144" y="122"/>
                    <a:pt x="136" y="132"/>
                    <a:pt x="128" y="139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34" y="130"/>
                    <a:pt x="141" y="121"/>
                    <a:pt x="146" y="111"/>
                  </a:cubicBezTo>
                  <a:cubicBezTo>
                    <a:pt x="151" y="101"/>
                    <a:pt x="153" y="90"/>
                    <a:pt x="153" y="79"/>
                  </a:cubicBezTo>
                  <a:cubicBezTo>
                    <a:pt x="153" y="37"/>
                    <a:pt x="119" y="3"/>
                    <a:pt x="78" y="3"/>
                  </a:cubicBezTo>
                  <a:cubicBezTo>
                    <a:pt x="36" y="3"/>
                    <a:pt x="3" y="37"/>
                    <a:pt x="3" y="79"/>
                  </a:cubicBezTo>
                  <a:cubicBezTo>
                    <a:pt x="3" y="90"/>
                    <a:pt x="5" y="101"/>
                    <a:pt x="10" y="111"/>
                  </a:cubicBezTo>
                  <a:cubicBezTo>
                    <a:pt x="14" y="121"/>
                    <a:pt x="21" y="130"/>
                    <a:pt x="30" y="137"/>
                  </a:cubicBezTo>
                  <a:lnTo>
                    <a:pt x="28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07"/>
            <p:cNvSpPr/>
            <p:nvPr userDrawn="1"/>
          </p:nvSpPr>
          <p:spPr bwMode="auto">
            <a:xfrm>
              <a:off x="972" y="867"/>
              <a:ext cx="40" cy="29"/>
            </a:xfrm>
            <a:custGeom>
              <a:avLst/>
              <a:gdLst>
                <a:gd name="T0" fmla="*/ 8 w 40"/>
                <a:gd name="T1" fmla="*/ 29 h 29"/>
                <a:gd name="T2" fmla="*/ 0 w 40"/>
                <a:gd name="T3" fmla="*/ 10 h 29"/>
                <a:gd name="T4" fmla="*/ 4 w 40"/>
                <a:gd name="T5" fmla="*/ 9 h 29"/>
                <a:gd name="T6" fmla="*/ 35 w 40"/>
                <a:gd name="T7" fmla="*/ 14 h 29"/>
                <a:gd name="T8" fmla="*/ 30 w 40"/>
                <a:gd name="T9" fmla="*/ 1 h 29"/>
                <a:gd name="T10" fmla="*/ 34 w 40"/>
                <a:gd name="T11" fmla="*/ 0 h 29"/>
                <a:gd name="T12" fmla="*/ 40 w 40"/>
                <a:gd name="T13" fmla="*/ 16 h 29"/>
                <a:gd name="T14" fmla="*/ 36 w 40"/>
                <a:gd name="T15" fmla="*/ 17 h 29"/>
                <a:gd name="T16" fmla="*/ 7 w 40"/>
                <a:gd name="T17" fmla="*/ 14 h 29"/>
                <a:gd name="T18" fmla="*/ 12 w 40"/>
                <a:gd name="T19" fmla="*/ 27 h 29"/>
                <a:gd name="T20" fmla="*/ 8 w 40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9">
                  <a:moveTo>
                    <a:pt x="8" y="29"/>
                  </a:moveTo>
                  <a:lnTo>
                    <a:pt x="0" y="10"/>
                  </a:lnTo>
                  <a:lnTo>
                    <a:pt x="4" y="9"/>
                  </a:lnTo>
                  <a:lnTo>
                    <a:pt x="35" y="14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40" y="16"/>
                  </a:lnTo>
                  <a:lnTo>
                    <a:pt x="36" y="17"/>
                  </a:lnTo>
                  <a:lnTo>
                    <a:pt x="7" y="14"/>
                  </a:lnTo>
                  <a:lnTo>
                    <a:pt x="12" y="27"/>
                  </a:lnTo>
                  <a:lnTo>
                    <a:pt x="8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08"/>
            <p:cNvSpPr/>
            <p:nvPr userDrawn="1"/>
          </p:nvSpPr>
          <p:spPr bwMode="auto">
            <a:xfrm>
              <a:off x="984" y="888"/>
              <a:ext cx="38" cy="31"/>
            </a:xfrm>
            <a:custGeom>
              <a:avLst/>
              <a:gdLst>
                <a:gd name="T0" fmla="*/ 7 w 38"/>
                <a:gd name="T1" fmla="*/ 31 h 31"/>
                <a:gd name="T2" fmla="*/ 6 w 38"/>
                <a:gd name="T3" fmla="*/ 28 h 31"/>
                <a:gd name="T4" fmla="*/ 19 w 38"/>
                <a:gd name="T5" fmla="*/ 21 h 31"/>
                <a:gd name="T6" fmla="*/ 14 w 38"/>
                <a:gd name="T7" fmla="*/ 11 h 31"/>
                <a:gd name="T8" fmla="*/ 1 w 38"/>
                <a:gd name="T9" fmla="*/ 19 h 31"/>
                <a:gd name="T10" fmla="*/ 0 w 38"/>
                <a:gd name="T11" fmla="*/ 15 h 31"/>
                <a:gd name="T12" fmla="*/ 29 w 38"/>
                <a:gd name="T13" fmla="*/ 0 h 31"/>
                <a:gd name="T14" fmla="*/ 32 w 38"/>
                <a:gd name="T15" fmla="*/ 4 h 31"/>
                <a:gd name="T16" fmla="*/ 18 w 38"/>
                <a:gd name="T17" fmla="*/ 10 h 31"/>
                <a:gd name="T18" fmla="*/ 23 w 38"/>
                <a:gd name="T19" fmla="*/ 19 h 31"/>
                <a:gd name="T20" fmla="*/ 35 w 38"/>
                <a:gd name="T21" fmla="*/ 13 h 31"/>
                <a:gd name="T22" fmla="*/ 38 w 38"/>
                <a:gd name="T23" fmla="*/ 16 h 31"/>
                <a:gd name="T24" fmla="*/ 7 w 38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1">
                  <a:moveTo>
                    <a:pt x="7" y="31"/>
                  </a:moveTo>
                  <a:lnTo>
                    <a:pt x="6" y="28"/>
                  </a:lnTo>
                  <a:lnTo>
                    <a:pt x="19" y="21"/>
                  </a:lnTo>
                  <a:lnTo>
                    <a:pt x="14" y="1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29" y="0"/>
                  </a:lnTo>
                  <a:lnTo>
                    <a:pt x="32" y="4"/>
                  </a:lnTo>
                  <a:lnTo>
                    <a:pt x="18" y="10"/>
                  </a:lnTo>
                  <a:lnTo>
                    <a:pt x="23" y="19"/>
                  </a:lnTo>
                  <a:lnTo>
                    <a:pt x="35" y="13"/>
                  </a:lnTo>
                  <a:lnTo>
                    <a:pt x="38" y="16"/>
                  </a:lnTo>
                  <a:lnTo>
                    <a:pt x="7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09"/>
            <p:cNvSpPr/>
            <p:nvPr userDrawn="1"/>
          </p:nvSpPr>
          <p:spPr bwMode="auto">
            <a:xfrm>
              <a:off x="995" y="906"/>
              <a:ext cx="38" cy="33"/>
            </a:xfrm>
            <a:custGeom>
              <a:avLst/>
              <a:gdLst>
                <a:gd name="T0" fmla="*/ 11 w 38"/>
                <a:gd name="T1" fmla="*/ 33 h 33"/>
                <a:gd name="T2" fmla="*/ 0 w 38"/>
                <a:gd name="T3" fmla="*/ 18 h 33"/>
                <a:gd name="T4" fmla="*/ 28 w 38"/>
                <a:gd name="T5" fmla="*/ 0 h 33"/>
                <a:gd name="T6" fmla="*/ 38 w 38"/>
                <a:gd name="T7" fmla="*/ 15 h 33"/>
                <a:gd name="T8" fmla="*/ 36 w 38"/>
                <a:gd name="T9" fmla="*/ 17 h 33"/>
                <a:gd name="T10" fmla="*/ 27 w 38"/>
                <a:gd name="T11" fmla="*/ 6 h 33"/>
                <a:gd name="T12" fmla="*/ 18 w 38"/>
                <a:gd name="T13" fmla="*/ 11 h 33"/>
                <a:gd name="T14" fmla="*/ 26 w 38"/>
                <a:gd name="T15" fmla="*/ 21 h 33"/>
                <a:gd name="T16" fmla="*/ 23 w 38"/>
                <a:gd name="T17" fmla="*/ 23 h 33"/>
                <a:gd name="T18" fmla="*/ 16 w 38"/>
                <a:gd name="T19" fmla="*/ 13 h 33"/>
                <a:gd name="T20" fmla="*/ 6 w 38"/>
                <a:gd name="T21" fmla="*/ 20 h 33"/>
                <a:gd name="T22" fmla="*/ 13 w 38"/>
                <a:gd name="T23" fmla="*/ 31 h 33"/>
                <a:gd name="T24" fmla="*/ 11 w 38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3">
                  <a:moveTo>
                    <a:pt x="11" y="33"/>
                  </a:moveTo>
                  <a:lnTo>
                    <a:pt x="0" y="18"/>
                  </a:lnTo>
                  <a:lnTo>
                    <a:pt x="28" y="0"/>
                  </a:lnTo>
                  <a:lnTo>
                    <a:pt x="38" y="15"/>
                  </a:lnTo>
                  <a:lnTo>
                    <a:pt x="36" y="17"/>
                  </a:lnTo>
                  <a:lnTo>
                    <a:pt x="27" y="6"/>
                  </a:lnTo>
                  <a:lnTo>
                    <a:pt x="18" y="11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13" y="31"/>
                  </a:lnTo>
                  <a:lnTo>
                    <a:pt x="1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10"/>
            <p:cNvSpPr/>
            <p:nvPr userDrawn="1"/>
          </p:nvSpPr>
          <p:spPr bwMode="auto">
            <a:xfrm>
              <a:off x="1026" y="934"/>
              <a:ext cx="24" cy="29"/>
            </a:xfrm>
            <a:custGeom>
              <a:avLst/>
              <a:gdLst>
                <a:gd name="T0" fmla="*/ 3 w 24"/>
                <a:gd name="T1" fmla="*/ 29 h 29"/>
                <a:gd name="T2" fmla="*/ 0 w 24"/>
                <a:gd name="T3" fmla="*/ 26 h 29"/>
                <a:gd name="T4" fmla="*/ 21 w 24"/>
                <a:gd name="T5" fmla="*/ 0 h 29"/>
                <a:gd name="T6" fmla="*/ 24 w 24"/>
                <a:gd name="T7" fmla="*/ 3 h 29"/>
                <a:gd name="T8" fmla="*/ 3 w 2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3" y="29"/>
                  </a:moveTo>
                  <a:lnTo>
                    <a:pt x="0" y="26"/>
                  </a:lnTo>
                  <a:lnTo>
                    <a:pt x="21" y="0"/>
                  </a:lnTo>
                  <a:lnTo>
                    <a:pt x="24" y="3"/>
                  </a:lnTo>
                  <a:lnTo>
                    <a:pt x="3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11"/>
            <p:cNvSpPr>
              <a:spLocks noEditPoints="1"/>
            </p:cNvSpPr>
            <p:nvPr userDrawn="1"/>
          </p:nvSpPr>
          <p:spPr bwMode="auto">
            <a:xfrm>
              <a:off x="1034" y="942"/>
              <a:ext cx="29" cy="35"/>
            </a:xfrm>
            <a:custGeom>
              <a:avLst/>
              <a:gdLst>
                <a:gd name="T0" fmla="*/ 11 w 29"/>
                <a:gd name="T1" fmla="*/ 32 h 35"/>
                <a:gd name="T2" fmla="*/ 16 w 29"/>
                <a:gd name="T3" fmla="*/ 23 h 35"/>
                <a:gd name="T4" fmla="*/ 11 w 29"/>
                <a:gd name="T5" fmla="*/ 20 h 35"/>
                <a:gd name="T6" fmla="*/ 3 w 29"/>
                <a:gd name="T7" fmla="*/ 27 h 35"/>
                <a:gd name="T8" fmla="*/ 0 w 29"/>
                <a:gd name="T9" fmla="*/ 25 h 35"/>
                <a:gd name="T10" fmla="*/ 24 w 29"/>
                <a:gd name="T11" fmla="*/ 0 h 35"/>
                <a:gd name="T12" fmla="*/ 29 w 29"/>
                <a:gd name="T13" fmla="*/ 2 h 35"/>
                <a:gd name="T14" fmla="*/ 16 w 29"/>
                <a:gd name="T15" fmla="*/ 35 h 35"/>
                <a:gd name="T16" fmla="*/ 11 w 29"/>
                <a:gd name="T17" fmla="*/ 32 h 35"/>
                <a:gd name="T18" fmla="*/ 19 w 29"/>
                <a:gd name="T19" fmla="*/ 18 h 35"/>
                <a:gd name="T20" fmla="*/ 24 w 29"/>
                <a:gd name="T21" fmla="*/ 7 h 35"/>
                <a:gd name="T22" fmla="*/ 23 w 29"/>
                <a:gd name="T23" fmla="*/ 6 h 35"/>
                <a:gd name="T24" fmla="*/ 14 w 29"/>
                <a:gd name="T25" fmla="*/ 16 h 35"/>
                <a:gd name="T26" fmla="*/ 19 w 29"/>
                <a:gd name="T2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5">
                  <a:moveTo>
                    <a:pt x="11" y="32"/>
                  </a:moveTo>
                  <a:lnTo>
                    <a:pt x="16" y="23"/>
                  </a:lnTo>
                  <a:lnTo>
                    <a:pt x="11" y="20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16" y="35"/>
                  </a:lnTo>
                  <a:lnTo>
                    <a:pt x="11" y="32"/>
                  </a:lnTo>
                  <a:close/>
                  <a:moveTo>
                    <a:pt x="19" y="18"/>
                  </a:moveTo>
                  <a:lnTo>
                    <a:pt x="24" y="7"/>
                  </a:lnTo>
                  <a:lnTo>
                    <a:pt x="23" y="6"/>
                  </a:lnTo>
                  <a:lnTo>
                    <a:pt x="14" y="16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12"/>
            <p:cNvSpPr/>
            <p:nvPr userDrawn="1"/>
          </p:nvSpPr>
          <p:spPr bwMode="auto">
            <a:xfrm>
              <a:off x="1054" y="948"/>
              <a:ext cx="32" cy="39"/>
            </a:xfrm>
            <a:custGeom>
              <a:avLst/>
              <a:gdLst>
                <a:gd name="T0" fmla="*/ 16 w 32"/>
                <a:gd name="T1" fmla="*/ 39 h 39"/>
                <a:gd name="T2" fmla="*/ 13 w 32"/>
                <a:gd name="T3" fmla="*/ 36 h 39"/>
                <a:gd name="T4" fmla="*/ 15 w 32"/>
                <a:gd name="T5" fmla="*/ 12 h 39"/>
                <a:gd name="T6" fmla="*/ 5 w 32"/>
                <a:gd name="T7" fmla="*/ 32 h 39"/>
                <a:gd name="T8" fmla="*/ 0 w 32"/>
                <a:gd name="T9" fmla="*/ 30 h 39"/>
                <a:gd name="T10" fmla="*/ 16 w 32"/>
                <a:gd name="T11" fmla="*/ 0 h 39"/>
                <a:gd name="T12" fmla="*/ 20 w 32"/>
                <a:gd name="T13" fmla="*/ 1 h 39"/>
                <a:gd name="T14" fmla="*/ 19 w 32"/>
                <a:gd name="T15" fmla="*/ 25 h 39"/>
                <a:gd name="T16" fmla="*/ 29 w 32"/>
                <a:gd name="T17" fmla="*/ 5 h 39"/>
                <a:gd name="T18" fmla="*/ 32 w 32"/>
                <a:gd name="T19" fmla="*/ 7 h 39"/>
                <a:gd name="T20" fmla="*/ 16 w 32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16" y="39"/>
                  </a:moveTo>
                  <a:lnTo>
                    <a:pt x="13" y="36"/>
                  </a:lnTo>
                  <a:lnTo>
                    <a:pt x="15" y="12"/>
                  </a:lnTo>
                  <a:lnTo>
                    <a:pt x="5" y="32"/>
                  </a:lnTo>
                  <a:lnTo>
                    <a:pt x="0" y="3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19" y="2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13"/>
            <p:cNvSpPr/>
            <p:nvPr userDrawn="1"/>
          </p:nvSpPr>
          <p:spPr bwMode="auto">
            <a:xfrm>
              <a:off x="1079" y="957"/>
              <a:ext cx="23" cy="36"/>
            </a:xfrm>
            <a:custGeom>
              <a:avLst/>
              <a:gdLst>
                <a:gd name="T0" fmla="*/ 12 w 19"/>
                <a:gd name="T1" fmla="*/ 29 h 29"/>
                <a:gd name="T2" fmla="*/ 10 w 19"/>
                <a:gd name="T3" fmla="*/ 29 h 29"/>
                <a:gd name="T4" fmla="*/ 10 w 19"/>
                <a:gd name="T5" fmla="*/ 26 h 29"/>
                <a:gd name="T6" fmla="*/ 8 w 19"/>
                <a:gd name="T7" fmla="*/ 27 h 29"/>
                <a:gd name="T8" fmla="*/ 5 w 19"/>
                <a:gd name="T9" fmla="*/ 27 h 29"/>
                <a:gd name="T10" fmla="*/ 1 w 19"/>
                <a:gd name="T11" fmla="*/ 23 h 29"/>
                <a:gd name="T12" fmla="*/ 1 w 19"/>
                <a:gd name="T13" fmla="*/ 13 h 29"/>
                <a:gd name="T14" fmla="*/ 6 w 19"/>
                <a:gd name="T15" fmla="*/ 3 h 29"/>
                <a:gd name="T16" fmla="*/ 14 w 19"/>
                <a:gd name="T17" fmla="*/ 1 h 29"/>
                <a:gd name="T18" fmla="*/ 18 w 19"/>
                <a:gd name="T19" fmla="*/ 11 h 29"/>
                <a:gd name="T20" fmla="*/ 15 w 19"/>
                <a:gd name="T21" fmla="*/ 11 h 29"/>
                <a:gd name="T22" fmla="*/ 13 w 19"/>
                <a:gd name="T23" fmla="*/ 4 h 29"/>
                <a:gd name="T24" fmla="*/ 8 w 19"/>
                <a:gd name="T25" fmla="*/ 6 h 29"/>
                <a:gd name="T26" fmla="*/ 5 w 19"/>
                <a:gd name="T27" fmla="*/ 14 h 29"/>
                <a:gd name="T28" fmla="*/ 4 w 19"/>
                <a:gd name="T29" fmla="*/ 21 h 29"/>
                <a:gd name="T30" fmla="*/ 6 w 19"/>
                <a:gd name="T31" fmla="*/ 24 h 29"/>
                <a:gd name="T32" fmla="*/ 9 w 19"/>
                <a:gd name="T33" fmla="*/ 24 h 29"/>
                <a:gd name="T34" fmla="*/ 12 w 19"/>
                <a:gd name="T35" fmla="*/ 20 h 29"/>
                <a:gd name="T36" fmla="*/ 12 w 19"/>
                <a:gd name="T37" fmla="*/ 18 h 29"/>
                <a:gd name="T38" fmla="*/ 8 w 19"/>
                <a:gd name="T39" fmla="*/ 17 h 29"/>
                <a:gd name="T40" fmla="*/ 9 w 19"/>
                <a:gd name="T41" fmla="*/ 14 h 29"/>
                <a:gd name="T42" fmla="*/ 16 w 19"/>
                <a:gd name="T43" fmla="*/ 17 h 29"/>
                <a:gd name="T44" fmla="*/ 12 w 19"/>
                <a:gd name="T4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2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7"/>
                    <a:pt x="9" y="27"/>
                    <a:pt x="8" y="27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3" y="26"/>
                    <a:pt x="2" y="25"/>
                    <a:pt x="1" y="23"/>
                  </a:cubicBezTo>
                  <a:cubicBezTo>
                    <a:pt x="0" y="20"/>
                    <a:pt x="0" y="17"/>
                    <a:pt x="1" y="13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7" y="2"/>
                    <a:pt x="19" y="6"/>
                    <a:pt x="18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9"/>
                    <a:pt x="15" y="5"/>
                    <a:pt x="13" y="4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4" y="17"/>
                    <a:pt x="3" y="20"/>
                    <a:pt x="4" y="21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7" y="25"/>
                    <a:pt x="9" y="25"/>
                    <a:pt x="9" y="24"/>
                  </a:cubicBezTo>
                  <a:cubicBezTo>
                    <a:pt x="10" y="23"/>
                    <a:pt x="11" y="22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6" y="17"/>
                    <a:pt x="16" y="17"/>
                    <a:pt x="16" y="17"/>
                  </a:cubicBezTo>
                  <a:lnTo>
                    <a:pt x="12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14"/>
            <p:cNvSpPr/>
            <p:nvPr userDrawn="1"/>
          </p:nvSpPr>
          <p:spPr bwMode="auto">
            <a:xfrm>
              <a:off x="1121" y="962"/>
              <a:ext cx="19" cy="33"/>
            </a:xfrm>
            <a:custGeom>
              <a:avLst/>
              <a:gdLst>
                <a:gd name="T0" fmla="*/ 15 w 15"/>
                <a:gd name="T1" fmla="*/ 19 h 27"/>
                <a:gd name="T2" fmla="*/ 13 w 15"/>
                <a:gd name="T3" fmla="*/ 25 h 27"/>
                <a:gd name="T4" fmla="*/ 7 w 15"/>
                <a:gd name="T5" fmla="*/ 27 h 27"/>
                <a:gd name="T6" fmla="*/ 1 w 15"/>
                <a:gd name="T7" fmla="*/ 25 h 27"/>
                <a:gd name="T8" fmla="*/ 0 w 15"/>
                <a:gd name="T9" fmla="*/ 19 h 27"/>
                <a:gd name="T10" fmla="*/ 0 w 15"/>
                <a:gd name="T11" fmla="*/ 0 h 27"/>
                <a:gd name="T12" fmla="*/ 4 w 15"/>
                <a:gd name="T13" fmla="*/ 0 h 27"/>
                <a:gd name="T14" fmla="*/ 3 w 15"/>
                <a:gd name="T15" fmla="*/ 19 h 27"/>
                <a:gd name="T16" fmla="*/ 4 w 15"/>
                <a:gd name="T17" fmla="*/ 23 h 27"/>
                <a:gd name="T18" fmla="*/ 7 w 15"/>
                <a:gd name="T19" fmla="*/ 24 h 27"/>
                <a:gd name="T20" fmla="*/ 10 w 15"/>
                <a:gd name="T21" fmla="*/ 23 h 27"/>
                <a:gd name="T22" fmla="*/ 11 w 15"/>
                <a:gd name="T23" fmla="*/ 19 h 27"/>
                <a:gd name="T24" fmla="*/ 12 w 15"/>
                <a:gd name="T25" fmla="*/ 0 h 27"/>
                <a:gd name="T26" fmla="*/ 15 w 15"/>
                <a:gd name="T27" fmla="*/ 0 h 27"/>
                <a:gd name="T28" fmla="*/ 15 w 15"/>
                <a:gd name="T2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7">
                  <a:moveTo>
                    <a:pt x="15" y="19"/>
                  </a:moveTo>
                  <a:cubicBezTo>
                    <a:pt x="15" y="22"/>
                    <a:pt x="14" y="24"/>
                    <a:pt x="13" y="25"/>
                  </a:cubicBezTo>
                  <a:cubicBezTo>
                    <a:pt x="11" y="27"/>
                    <a:pt x="10" y="27"/>
                    <a:pt x="7" y="27"/>
                  </a:cubicBezTo>
                  <a:cubicBezTo>
                    <a:pt x="4" y="27"/>
                    <a:pt x="2" y="26"/>
                    <a:pt x="1" y="25"/>
                  </a:cubicBezTo>
                  <a:cubicBezTo>
                    <a:pt x="0" y="23"/>
                    <a:pt x="0" y="21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1"/>
                    <a:pt x="3" y="22"/>
                    <a:pt x="4" y="23"/>
                  </a:cubicBezTo>
                  <a:cubicBezTo>
                    <a:pt x="5" y="24"/>
                    <a:pt x="6" y="24"/>
                    <a:pt x="7" y="24"/>
                  </a:cubicBezTo>
                  <a:cubicBezTo>
                    <a:pt x="8" y="24"/>
                    <a:pt x="9" y="24"/>
                    <a:pt x="10" y="23"/>
                  </a:cubicBezTo>
                  <a:cubicBezTo>
                    <a:pt x="11" y="22"/>
                    <a:pt x="11" y="21"/>
                    <a:pt x="11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15"/>
            <p:cNvSpPr/>
            <p:nvPr userDrawn="1"/>
          </p:nvSpPr>
          <p:spPr bwMode="auto">
            <a:xfrm>
              <a:off x="1142" y="959"/>
              <a:ext cx="21" cy="36"/>
            </a:xfrm>
            <a:custGeom>
              <a:avLst/>
              <a:gdLst>
                <a:gd name="T0" fmla="*/ 21 w 21"/>
                <a:gd name="T1" fmla="*/ 33 h 36"/>
                <a:gd name="T2" fmla="*/ 17 w 21"/>
                <a:gd name="T3" fmla="*/ 34 h 36"/>
                <a:gd name="T4" fmla="*/ 5 w 21"/>
                <a:gd name="T5" fmla="*/ 11 h 36"/>
                <a:gd name="T6" fmla="*/ 8 w 21"/>
                <a:gd name="T7" fmla="*/ 35 h 36"/>
                <a:gd name="T8" fmla="*/ 3 w 21"/>
                <a:gd name="T9" fmla="*/ 36 h 36"/>
                <a:gd name="T10" fmla="*/ 0 w 21"/>
                <a:gd name="T11" fmla="*/ 3 h 36"/>
                <a:gd name="T12" fmla="*/ 5 w 21"/>
                <a:gd name="T13" fmla="*/ 1 h 36"/>
                <a:gd name="T14" fmla="*/ 15 w 21"/>
                <a:gd name="T15" fmla="*/ 18 h 36"/>
                <a:gd name="T16" fmla="*/ 12 w 21"/>
                <a:gd name="T17" fmla="*/ 0 h 36"/>
                <a:gd name="T18" fmla="*/ 16 w 21"/>
                <a:gd name="T19" fmla="*/ 0 h 36"/>
                <a:gd name="T20" fmla="*/ 21 w 21"/>
                <a:gd name="T2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1" y="33"/>
                  </a:moveTo>
                  <a:lnTo>
                    <a:pt x="17" y="34"/>
                  </a:lnTo>
                  <a:lnTo>
                    <a:pt x="5" y="11"/>
                  </a:lnTo>
                  <a:lnTo>
                    <a:pt x="8" y="35"/>
                  </a:lnTo>
                  <a:lnTo>
                    <a:pt x="3" y="36"/>
                  </a:lnTo>
                  <a:lnTo>
                    <a:pt x="0" y="3"/>
                  </a:lnTo>
                  <a:lnTo>
                    <a:pt x="5" y="1"/>
                  </a:lnTo>
                  <a:lnTo>
                    <a:pt x="15" y="18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16"/>
            <p:cNvSpPr/>
            <p:nvPr userDrawn="1"/>
          </p:nvSpPr>
          <p:spPr bwMode="auto">
            <a:xfrm>
              <a:off x="1162" y="957"/>
              <a:ext cx="14" cy="33"/>
            </a:xfrm>
            <a:custGeom>
              <a:avLst/>
              <a:gdLst>
                <a:gd name="T0" fmla="*/ 14 w 14"/>
                <a:gd name="T1" fmla="*/ 31 h 33"/>
                <a:gd name="T2" fmla="*/ 9 w 14"/>
                <a:gd name="T3" fmla="*/ 33 h 33"/>
                <a:gd name="T4" fmla="*/ 0 w 14"/>
                <a:gd name="T5" fmla="*/ 1 h 33"/>
                <a:gd name="T6" fmla="*/ 4 w 14"/>
                <a:gd name="T7" fmla="*/ 0 h 33"/>
                <a:gd name="T8" fmla="*/ 14 w 1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31"/>
                  </a:moveTo>
                  <a:lnTo>
                    <a:pt x="9" y="33"/>
                  </a:lnTo>
                  <a:lnTo>
                    <a:pt x="0" y="1"/>
                  </a:lnTo>
                  <a:lnTo>
                    <a:pt x="4" y="0"/>
                  </a:lnTo>
                  <a:lnTo>
                    <a:pt x="14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117"/>
            <p:cNvSpPr/>
            <p:nvPr userDrawn="1"/>
          </p:nvSpPr>
          <p:spPr bwMode="auto">
            <a:xfrm>
              <a:off x="1169" y="948"/>
              <a:ext cx="23" cy="37"/>
            </a:xfrm>
            <a:custGeom>
              <a:avLst/>
              <a:gdLst>
                <a:gd name="T0" fmla="*/ 18 w 23"/>
                <a:gd name="T1" fmla="*/ 0 h 37"/>
                <a:gd name="T2" fmla="*/ 23 w 23"/>
                <a:gd name="T3" fmla="*/ 35 h 37"/>
                <a:gd name="T4" fmla="*/ 19 w 23"/>
                <a:gd name="T5" fmla="*/ 37 h 37"/>
                <a:gd name="T6" fmla="*/ 0 w 23"/>
                <a:gd name="T7" fmla="*/ 7 h 37"/>
                <a:gd name="T8" fmla="*/ 4 w 23"/>
                <a:gd name="T9" fmla="*/ 6 h 37"/>
                <a:gd name="T10" fmla="*/ 18 w 23"/>
                <a:gd name="T11" fmla="*/ 26 h 37"/>
                <a:gd name="T12" fmla="*/ 14 w 23"/>
                <a:gd name="T13" fmla="*/ 1 h 37"/>
                <a:gd name="T14" fmla="*/ 18 w 23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7">
                  <a:moveTo>
                    <a:pt x="18" y="0"/>
                  </a:moveTo>
                  <a:lnTo>
                    <a:pt x="23" y="35"/>
                  </a:lnTo>
                  <a:lnTo>
                    <a:pt x="19" y="37"/>
                  </a:lnTo>
                  <a:lnTo>
                    <a:pt x="0" y="7"/>
                  </a:lnTo>
                  <a:lnTo>
                    <a:pt x="4" y="6"/>
                  </a:lnTo>
                  <a:lnTo>
                    <a:pt x="18" y="26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118"/>
            <p:cNvSpPr/>
            <p:nvPr userDrawn="1"/>
          </p:nvSpPr>
          <p:spPr bwMode="auto">
            <a:xfrm>
              <a:off x="1188" y="939"/>
              <a:ext cx="33" cy="38"/>
            </a:xfrm>
            <a:custGeom>
              <a:avLst/>
              <a:gdLst>
                <a:gd name="T0" fmla="*/ 33 w 33"/>
                <a:gd name="T1" fmla="*/ 29 h 38"/>
                <a:gd name="T2" fmla="*/ 17 w 33"/>
                <a:gd name="T3" fmla="*/ 38 h 38"/>
                <a:gd name="T4" fmla="*/ 0 w 33"/>
                <a:gd name="T5" fmla="*/ 8 h 38"/>
                <a:gd name="T6" fmla="*/ 15 w 33"/>
                <a:gd name="T7" fmla="*/ 0 h 38"/>
                <a:gd name="T8" fmla="*/ 17 w 33"/>
                <a:gd name="T9" fmla="*/ 3 h 38"/>
                <a:gd name="T10" fmla="*/ 6 w 33"/>
                <a:gd name="T11" fmla="*/ 9 h 38"/>
                <a:gd name="T12" fmla="*/ 11 w 33"/>
                <a:gd name="T13" fmla="*/ 19 h 38"/>
                <a:gd name="T14" fmla="*/ 22 w 33"/>
                <a:gd name="T15" fmla="*/ 13 h 38"/>
                <a:gd name="T16" fmla="*/ 23 w 33"/>
                <a:gd name="T17" fmla="*/ 16 h 38"/>
                <a:gd name="T18" fmla="*/ 14 w 33"/>
                <a:gd name="T19" fmla="*/ 21 h 38"/>
                <a:gd name="T20" fmla="*/ 20 w 33"/>
                <a:gd name="T21" fmla="*/ 33 h 38"/>
                <a:gd name="T22" fmla="*/ 31 w 33"/>
                <a:gd name="T23" fmla="*/ 25 h 38"/>
                <a:gd name="T24" fmla="*/ 33 w 33"/>
                <a:gd name="T2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8">
                  <a:moveTo>
                    <a:pt x="33" y="29"/>
                  </a:moveTo>
                  <a:lnTo>
                    <a:pt x="17" y="38"/>
                  </a:lnTo>
                  <a:lnTo>
                    <a:pt x="0" y="8"/>
                  </a:lnTo>
                  <a:lnTo>
                    <a:pt x="15" y="0"/>
                  </a:lnTo>
                  <a:lnTo>
                    <a:pt x="17" y="3"/>
                  </a:lnTo>
                  <a:lnTo>
                    <a:pt x="6" y="9"/>
                  </a:lnTo>
                  <a:lnTo>
                    <a:pt x="11" y="19"/>
                  </a:lnTo>
                  <a:lnTo>
                    <a:pt x="22" y="13"/>
                  </a:lnTo>
                  <a:lnTo>
                    <a:pt x="23" y="16"/>
                  </a:lnTo>
                  <a:lnTo>
                    <a:pt x="14" y="21"/>
                  </a:lnTo>
                  <a:lnTo>
                    <a:pt x="20" y="33"/>
                  </a:lnTo>
                  <a:lnTo>
                    <a:pt x="31" y="25"/>
                  </a:lnTo>
                  <a:lnTo>
                    <a:pt x="33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119"/>
            <p:cNvSpPr>
              <a:spLocks noEditPoints="1"/>
            </p:cNvSpPr>
            <p:nvPr userDrawn="1"/>
          </p:nvSpPr>
          <p:spPr bwMode="auto">
            <a:xfrm>
              <a:off x="1205" y="931"/>
              <a:ext cx="34" cy="34"/>
            </a:xfrm>
            <a:custGeom>
              <a:avLst/>
              <a:gdLst>
                <a:gd name="T0" fmla="*/ 27 w 27"/>
                <a:gd name="T1" fmla="*/ 20 h 28"/>
                <a:gd name="T2" fmla="*/ 24 w 27"/>
                <a:gd name="T3" fmla="*/ 22 h 28"/>
                <a:gd name="T4" fmla="*/ 15 w 27"/>
                <a:gd name="T5" fmla="*/ 14 h 28"/>
                <a:gd name="T6" fmla="*/ 12 w 27"/>
                <a:gd name="T7" fmla="*/ 17 h 28"/>
                <a:gd name="T8" fmla="*/ 19 w 27"/>
                <a:gd name="T9" fmla="*/ 26 h 28"/>
                <a:gd name="T10" fmla="*/ 16 w 27"/>
                <a:gd name="T11" fmla="*/ 28 h 28"/>
                <a:gd name="T12" fmla="*/ 0 w 27"/>
                <a:gd name="T13" fmla="*/ 6 h 28"/>
                <a:gd name="T14" fmla="*/ 5 w 27"/>
                <a:gd name="T15" fmla="*/ 2 h 28"/>
                <a:gd name="T16" fmla="*/ 11 w 27"/>
                <a:gd name="T17" fmla="*/ 0 h 28"/>
                <a:gd name="T18" fmla="*/ 18 w 27"/>
                <a:gd name="T19" fmla="*/ 8 h 28"/>
                <a:gd name="T20" fmla="*/ 17 w 27"/>
                <a:gd name="T21" fmla="*/ 12 h 28"/>
                <a:gd name="T22" fmla="*/ 27 w 27"/>
                <a:gd name="T23" fmla="*/ 20 h 28"/>
                <a:gd name="T24" fmla="*/ 10 w 27"/>
                <a:gd name="T25" fmla="*/ 4 h 28"/>
                <a:gd name="T26" fmla="*/ 5 w 27"/>
                <a:gd name="T27" fmla="*/ 6 h 28"/>
                <a:gd name="T28" fmla="*/ 10 w 27"/>
                <a:gd name="T29" fmla="*/ 13 h 28"/>
                <a:gd name="T30" fmla="*/ 14 w 27"/>
                <a:gd name="T31" fmla="*/ 10 h 28"/>
                <a:gd name="T32" fmla="*/ 10 w 27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27" y="20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6" y="1"/>
                    <a:pt x="18" y="4"/>
                    <a:pt x="18" y="8"/>
                  </a:cubicBezTo>
                  <a:cubicBezTo>
                    <a:pt x="18" y="9"/>
                    <a:pt x="18" y="11"/>
                    <a:pt x="17" y="12"/>
                  </a:cubicBezTo>
                  <a:lnTo>
                    <a:pt x="27" y="20"/>
                  </a:lnTo>
                  <a:close/>
                  <a:moveTo>
                    <a:pt x="10" y="4"/>
                  </a:moveTo>
                  <a:cubicBezTo>
                    <a:pt x="8" y="3"/>
                    <a:pt x="6" y="5"/>
                    <a:pt x="5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2" y="12"/>
                    <a:pt x="14" y="10"/>
                  </a:cubicBezTo>
                  <a:cubicBezTo>
                    <a:pt x="14" y="7"/>
                    <a:pt x="13" y="5"/>
                    <a:pt x="10" y="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120"/>
            <p:cNvSpPr/>
            <p:nvPr userDrawn="1"/>
          </p:nvSpPr>
          <p:spPr bwMode="auto">
            <a:xfrm>
              <a:off x="1223" y="916"/>
              <a:ext cx="34" cy="29"/>
            </a:xfrm>
            <a:custGeom>
              <a:avLst/>
              <a:gdLst>
                <a:gd name="T0" fmla="*/ 22 w 28"/>
                <a:gd name="T1" fmla="*/ 10 h 24"/>
                <a:gd name="T2" fmla="*/ 19 w 28"/>
                <a:gd name="T3" fmla="*/ 24 h 24"/>
                <a:gd name="T4" fmla="*/ 14 w 28"/>
                <a:gd name="T5" fmla="*/ 23 h 24"/>
                <a:gd name="T6" fmla="*/ 15 w 28"/>
                <a:gd name="T7" fmla="*/ 20 h 24"/>
                <a:gd name="T8" fmla="*/ 18 w 28"/>
                <a:gd name="T9" fmla="*/ 21 h 24"/>
                <a:gd name="T10" fmla="*/ 20 w 28"/>
                <a:gd name="T11" fmla="*/ 13 h 24"/>
                <a:gd name="T12" fmla="*/ 17 w 28"/>
                <a:gd name="T13" fmla="*/ 12 h 24"/>
                <a:gd name="T14" fmla="*/ 8 w 28"/>
                <a:gd name="T15" fmla="*/ 15 h 24"/>
                <a:gd name="T16" fmla="*/ 0 w 28"/>
                <a:gd name="T17" fmla="*/ 9 h 24"/>
                <a:gd name="T18" fmla="*/ 2 w 28"/>
                <a:gd name="T19" fmla="*/ 4 h 24"/>
                <a:gd name="T20" fmla="*/ 11 w 28"/>
                <a:gd name="T21" fmla="*/ 2 h 24"/>
                <a:gd name="T22" fmla="*/ 10 w 28"/>
                <a:gd name="T23" fmla="*/ 5 h 24"/>
                <a:gd name="T24" fmla="*/ 4 w 28"/>
                <a:gd name="T25" fmla="*/ 6 h 24"/>
                <a:gd name="T26" fmla="*/ 3 w 28"/>
                <a:gd name="T27" fmla="*/ 9 h 24"/>
                <a:gd name="T28" fmla="*/ 7 w 28"/>
                <a:gd name="T29" fmla="*/ 12 h 24"/>
                <a:gd name="T30" fmla="*/ 17 w 28"/>
                <a:gd name="T31" fmla="*/ 9 h 24"/>
                <a:gd name="T32" fmla="*/ 22 w 28"/>
                <a:gd name="T3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4">
                  <a:moveTo>
                    <a:pt x="22" y="10"/>
                  </a:moveTo>
                  <a:cubicBezTo>
                    <a:pt x="28" y="13"/>
                    <a:pt x="26" y="23"/>
                    <a:pt x="19" y="24"/>
                  </a:cubicBezTo>
                  <a:cubicBezTo>
                    <a:pt x="17" y="24"/>
                    <a:pt x="15" y="24"/>
                    <a:pt x="14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1"/>
                    <a:pt x="17" y="21"/>
                    <a:pt x="18" y="21"/>
                  </a:cubicBezTo>
                  <a:cubicBezTo>
                    <a:pt x="23" y="20"/>
                    <a:pt x="23" y="15"/>
                    <a:pt x="20" y="13"/>
                  </a:cubicBezTo>
                  <a:cubicBezTo>
                    <a:pt x="19" y="12"/>
                    <a:pt x="18" y="12"/>
                    <a:pt x="17" y="12"/>
                  </a:cubicBezTo>
                  <a:cubicBezTo>
                    <a:pt x="13" y="13"/>
                    <a:pt x="11" y="15"/>
                    <a:pt x="8" y="15"/>
                  </a:cubicBezTo>
                  <a:cubicBezTo>
                    <a:pt x="4" y="15"/>
                    <a:pt x="1" y="13"/>
                    <a:pt x="0" y="9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4"/>
                    <a:pt x="5" y="4"/>
                    <a:pt x="4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4" y="11"/>
                    <a:pt x="5" y="12"/>
                    <a:pt x="7" y="12"/>
                  </a:cubicBezTo>
                  <a:cubicBezTo>
                    <a:pt x="11" y="11"/>
                    <a:pt x="13" y="8"/>
                    <a:pt x="17" y="9"/>
                  </a:cubicBezTo>
                  <a:cubicBezTo>
                    <a:pt x="18" y="9"/>
                    <a:pt x="20" y="9"/>
                    <a:pt x="22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121"/>
            <p:cNvSpPr/>
            <p:nvPr userDrawn="1"/>
          </p:nvSpPr>
          <p:spPr bwMode="auto">
            <a:xfrm>
              <a:off x="1234" y="906"/>
              <a:ext cx="31" cy="21"/>
            </a:xfrm>
            <a:custGeom>
              <a:avLst/>
              <a:gdLst>
                <a:gd name="T0" fmla="*/ 31 w 31"/>
                <a:gd name="T1" fmla="*/ 17 h 21"/>
                <a:gd name="T2" fmla="*/ 28 w 31"/>
                <a:gd name="T3" fmla="*/ 21 h 21"/>
                <a:gd name="T4" fmla="*/ 0 w 31"/>
                <a:gd name="T5" fmla="*/ 2 h 21"/>
                <a:gd name="T6" fmla="*/ 2 w 31"/>
                <a:gd name="T7" fmla="*/ 0 h 21"/>
                <a:gd name="T8" fmla="*/ 31 w 31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">
                  <a:moveTo>
                    <a:pt x="31" y="17"/>
                  </a:moveTo>
                  <a:lnTo>
                    <a:pt x="28" y="21"/>
                  </a:lnTo>
                  <a:lnTo>
                    <a:pt x="0" y="2"/>
                  </a:lnTo>
                  <a:lnTo>
                    <a:pt x="2" y="0"/>
                  </a:ln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122"/>
            <p:cNvSpPr/>
            <p:nvPr userDrawn="1"/>
          </p:nvSpPr>
          <p:spPr bwMode="auto">
            <a:xfrm>
              <a:off x="1239" y="884"/>
              <a:ext cx="36" cy="28"/>
            </a:xfrm>
            <a:custGeom>
              <a:avLst/>
              <a:gdLst>
                <a:gd name="T0" fmla="*/ 11 w 36"/>
                <a:gd name="T1" fmla="*/ 3 h 28"/>
                <a:gd name="T2" fmla="*/ 8 w 36"/>
                <a:gd name="T3" fmla="*/ 9 h 28"/>
                <a:gd name="T4" fmla="*/ 36 w 36"/>
                <a:gd name="T5" fmla="*/ 25 h 28"/>
                <a:gd name="T6" fmla="*/ 33 w 36"/>
                <a:gd name="T7" fmla="*/ 28 h 28"/>
                <a:gd name="T8" fmla="*/ 6 w 36"/>
                <a:gd name="T9" fmla="*/ 13 h 28"/>
                <a:gd name="T10" fmla="*/ 3 w 36"/>
                <a:gd name="T11" fmla="*/ 18 h 28"/>
                <a:gd name="T12" fmla="*/ 0 w 36"/>
                <a:gd name="T13" fmla="*/ 17 h 28"/>
                <a:gd name="T14" fmla="*/ 7 w 36"/>
                <a:gd name="T15" fmla="*/ 0 h 28"/>
                <a:gd name="T16" fmla="*/ 11 w 36"/>
                <a:gd name="T17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11" y="3"/>
                  </a:moveTo>
                  <a:lnTo>
                    <a:pt x="8" y="9"/>
                  </a:lnTo>
                  <a:lnTo>
                    <a:pt x="36" y="25"/>
                  </a:lnTo>
                  <a:lnTo>
                    <a:pt x="33" y="2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7" y="0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123"/>
            <p:cNvSpPr/>
            <p:nvPr userDrawn="1"/>
          </p:nvSpPr>
          <p:spPr bwMode="auto">
            <a:xfrm>
              <a:off x="1247" y="865"/>
              <a:ext cx="36" cy="23"/>
            </a:xfrm>
            <a:custGeom>
              <a:avLst/>
              <a:gdLst>
                <a:gd name="T0" fmla="*/ 8 w 36"/>
                <a:gd name="T1" fmla="*/ 0 h 23"/>
                <a:gd name="T2" fmla="*/ 25 w 36"/>
                <a:gd name="T3" fmla="*/ 14 h 23"/>
                <a:gd name="T4" fmla="*/ 36 w 36"/>
                <a:gd name="T5" fmla="*/ 19 h 23"/>
                <a:gd name="T6" fmla="*/ 34 w 36"/>
                <a:gd name="T7" fmla="*/ 23 h 23"/>
                <a:gd name="T8" fmla="*/ 24 w 36"/>
                <a:gd name="T9" fmla="*/ 18 h 23"/>
                <a:gd name="T10" fmla="*/ 0 w 36"/>
                <a:gd name="T11" fmla="*/ 18 h 23"/>
                <a:gd name="T12" fmla="*/ 2 w 36"/>
                <a:gd name="T13" fmla="*/ 14 h 23"/>
                <a:gd name="T14" fmla="*/ 18 w 36"/>
                <a:gd name="T15" fmla="*/ 14 h 23"/>
                <a:gd name="T16" fmla="*/ 7 w 36"/>
                <a:gd name="T17" fmla="*/ 5 h 23"/>
                <a:gd name="T18" fmla="*/ 8 w 3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3">
                  <a:moveTo>
                    <a:pt x="8" y="0"/>
                  </a:moveTo>
                  <a:lnTo>
                    <a:pt x="25" y="14"/>
                  </a:lnTo>
                  <a:lnTo>
                    <a:pt x="36" y="19"/>
                  </a:lnTo>
                  <a:lnTo>
                    <a:pt x="34" y="23"/>
                  </a:lnTo>
                  <a:lnTo>
                    <a:pt x="24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18" y="14"/>
                  </a:lnTo>
                  <a:lnTo>
                    <a:pt x="7" y="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124"/>
            <p:cNvSpPr/>
            <p:nvPr userDrawn="1"/>
          </p:nvSpPr>
          <p:spPr bwMode="auto">
            <a:xfrm>
              <a:off x="1010" y="928"/>
              <a:ext cx="34" cy="25"/>
            </a:xfrm>
            <a:custGeom>
              <a:avLst/>
              <a:gdLst>
                <a:gd name="T0" fmla="*/ 14 w 28"/>
                <a:gd name="T1" fmla="*/ 16 h 20"/>
                <a:gd name="T2" fmla="*/ 8 w 28"/>
                <a:gd name="T3" fmla="*/ 20 h 20"/>
                <a:gd name="T4" fmla="*/ 2 w 28"/>
                <a:gd name="T5" fmla="*/ 17 h 20"/>
                <a:gd name="T6" fmla="*/ 0 w 28"/>
                <a:gd name="T7" fmla="*/ 12 h 20"/>
                <a:gd name="T8" fmla="*/ 1 w 28"/>
                <a:gd name="T9" fmla="*/ 9 h 20"/>
                <a:gd name="T10" fmla="*/ 4 w 28"/>
                <a:gd name="T11" fmla="*/ 10 h 20"/>
                <a:gd name="T12" fmla="*/ 3 w 28"/>
                <a:gd name="T13" fmla="*/ 12 h 20"/>
                <a:gd name="T14" fmla="*/ 4 w 28"/>
                <a:gd name="T15" fmla="*/ 15 h 20"/>
                <a:gd name="T16" fmla="*/ 8 w 28"/>
                <a:gd name="T17" fmla="*/ 16 h 20"/>
                <a:gd name="T18" fmla="*/ 12 w 28"/>
                <a:gd name="T19" fmla="*/ 14 h 20"/>
                <a:gd name="T20" fmla="*/ 25 w 28"/>
                <a:gd name="T21" fmla="*/ 0 h 20"/>
                <a:gd name="T22" fmla="*/ 28 w 28"/>
                <a:gd name="T23" fmla="*/ 3 h 20"/>
                <a:gd name="T24" fmla="*/ 14 w 28"/>
                <a:gd name="T2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0">
                  <a:moveTo>
                    <a:pt x="14" y="16"/>
                  </a:moveTo>
                  <a:cubicBezTo>
                    <a:pt x="12" y="18"/>
                    <a:pt x="10" y="20"/>
                    <a:pt x="8" y="20"/>
                  </a:cubicBezTo>
                  <a:cubicBezTo>
                    <a:pt x="6" y="20"/>
                    <a:pt x="4" y="19"/>
                    <a:pt x="2" y="17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4" y="14"/>
                    <a:pt x="4" y="15"/>
                  </a:cubicBezTo>
                  <a:cubicBezTo>
                    <a:pt x="5" y="16"/>
                    <a:pt x="6" y="16"/>
                    <a:pt x="8" y="16"/>
                  </a:cubicBezTo>
                  <a:cubicBezTo>
                    <a:pt x="9" y="16"/>
                    <a:pt x="10" y="15"/>
                    <a:pt x="12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3"/>
                    <a:pt x="28" y="3"/>
                    <a:pt x="28" y="3"/>
                  </a:cubicBezTo>
                  <a:lnTo>
                    <a:pt x="14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125"/>
            <p:cNvSpPr>
              <a:spLocks noEditPoints="1"/>
            </p:cNvSpPr>
            <p:nvPr userDrawn="1"/>
          </p:nvSpPr>
          <p:spPr bwMode="auto">
            <a:xfrm>
              <a:off x="1073" y="917"/>
              <a:ext cx="106" cy="33"/>
            </a:xfrm>
            <a:custGeom>
              <a:avLst/>
              <a:gdLst>
                <a:gd name="T0" fmla="*/ 0 w 86"/>
                <a:gd name="T1" fmla="*/ 15 h 27"/>
                <a:gd name="T2" fmla="*/ 4 w 86"/>
                <a:gd name="T3" fmla="*/ 15 h 27"/>
                <a:gd name="T4" fmla="*/ 6 w 86"/>
                <a:gd name="T5" fmla="*/ 3 h 27"/>
                <a:gd name="T6" fmla="*/ 10 w 86"/>
                <a:gd name="T7" fmla="*/ 3 h 27"/>
                <a:gd name="T8" fmla="*/ 14 w 86"/>
                <a:gd name="T9" fmla="*/ 4 h 27"/>
                <a:gd name="T10" fmla="*/ 10 w 86"/>
                <a:gd name="T11" fmla="*/ 19 h 27"/>
                <a:gd name="T12" fmla="*/ 37 w 86"/>
                <a:gd name="T13" fmla="*/ 14 h 27"/>
                <a:gd name="T14" fmla="*/ 33 w 86"/>
                <a:gd name="T15" fmla="*/ 11 h 27"/>
                <a:gd name="T16" fmla="*/ 28 w 86"/>
                <a:gd name="T17" fmla="*/ 13 h 27"/>
                <a:gd name="T18" fmla="*/ 30 w 86"/>
                <a:gd name="T19" fmla="*/ 16 h 27"/>
                <a:gd name="T20" fmla="*/ 34 w 86"/>
                <a:gd name="T21" fmla="*/ 17 h 27"/>
                <a:gd name="T22" fmla="*/ 37 w 86"/>
                <a:gd name="T23" fmla="*/ 14 h 27"/>
                <a:gd name="T24" fmla="*/ 36 w 86"/>
                <a:gd name="T25" fmla="*/ 21 h 27"/>
                <a:gd name="T26" fmla="*/ 32 w 86"/>
                <a:gd name="T27" fmla="*/ 19 h 27"/>
                <a:gd name="T28" fmla="*/ 27 w 86"/>
                <a:gd name="T29" fmla="*/ 19 h 27"/>
                <a:gd name="T30" fmla="*/ 27 w 86"/>
                <a:gd name="T31" fmla="*/ 24 h 27"/>
                <a:gd name="T32" fmla="*/ 34 w 86"/>
                <a:gd name="T33" fmla="*/ 25 h 27"/>
                <a:gd name="T34" fmla="*/ 30 w 86"/>
                <a:gd name="T35" fmla="*/ 27 h 27"/>
                <a:gd name="T36" fmla="*/ 24 w 86"/>
                <a:gd name="T37" fmla="*/ 25 h 27"/>
                <a:gd name="T38" fmla="*/ 23 w 86"/>
                <a:gd name="T39" fmla="*/ 21 h 27"/>
                <a:gd name="T40" fmla="*/ 28 w 86"/>
                <a:gd name="T41" fmla="*/ 17 h 27"/>
                <a:gd name="T42" fmla="*/ 25 w 86"/>
                <a:gd name="T43" fmla="*/ 15 h 27"/>
                <a:gd name="T44" fmla="*/ 28 w 86"/>
                <a:gd name="T45" fmla="*/ 10 h 27"/>
                <a:gd name="T46" fmla="*/ 39 w 86"/>
                <a:gd name="T47" fmla="*/ 11 h 27"/>
                <a:gd name="T48" fmla="*/ 39 w 86"/>
                <a:gd name="T49" fmla="*/ 17 h 27"/>
                <a:gd name="T50" fmla="*/ 36 w 86"/>
                <a:gd name="T51" fmla="*/ 18 h 27"/>
                <a:gd name="T52" fmla="*/ 39 w 86"/>
                <a:gd name="T53" fmla="*/ 23 h 27"/>
                <a:gd name="T54" fmla="*/ 30 w 86"/>
                <a:gd name="T55" fmla="*/ 27 h 27"/>
                <a:gd name="T56" fmla="*/ 62 w 86"/>
                <a:gd name="T57" fmla="*/ 14 h 27"/>
                <a:gd name="T58" fmla="*/ 59 w 86"/>
                <a:gd name="T59" fmla="*/ 11 h 27"/>
                <a:gd name="T60" fmla="*/ 54 w 86"/>
                <a:gd name="T61" fmla="*/ 12 h 27"/>
                <a:gd name="T62" fmla="*/ 53 w 86"/>
                <a:gd name="T63" fmla="*/ 17 h 27"/>
                <a:gd name="T64" fmla="*/ 56 w 86"/>
                <a:gd name="T65" fmla="*/ 19 h 27"/>
                <a:gd name="T66" fmla="*/ 60 w 86"/>
                <a:gd name="T67" fmla="*/ 18 h 27"/>
                <a:gd name="T68" fmla="*/ 63 w 86"/>
                <a:gd name="T69" fmla="*/ 17 h 27"/>
                <a:gd name="T70" fmla="*/ 50 w 86"/>
                <a:gd name="T71" fmla="*/ 15 h 27"/>
                <a:gd name="T72" fmla="*/ 52 w 86"/>
                <a:gd name="T73" fmla="*/ 11 h 27"/>
                <a:gd name="T74" fmla="*/ 58 w 86"/>
                <a:gd name="T75" fmla="*/ 9 h 27"/>
                <a:gd name="T76" fmla="*/ 63 w 86"/>
                <a:gd name="T77" fmla="*/ 11 h 27"/>
                <a:gd name="T78" fmla="*/ 66 w 86"/>
                <a:gd name="T79" fmla="*/ 17 h 27"/>
                <a:gd name="T80" fmla="*/ 63 w 86"/>
                <a:gd name="T81" fmla="*/ 24 h 27"/>
                <a:gd name="T82" fmla="*/ 55 w 86"/>
                <a:gd name="T83" fmla="*/ 27 h 27"/>
                <a:gd name="T84" fmla="*/ 52 w 86"/>
                <a:gd name="T85" fmla="*/ 27 h 27"/>
                <a:gd name="T86" fmla="*/ 52 w 86"/>
                <a:gd name="T87" fmla="*/ 25 h 27"/>
                <a:gd name="T88" fmla="*/ 55 w 86"/>
                <a:gd name="T89" fmla="*/ 25 h 27"/>
                <a:gd name="T90" fmla="*/ 62 w 86"/>
                <a:gd name="T91" fmla="*/ 19 h 27"/>
                <a:gd name="T92" fmla="*/ 57 w 86"/>
                <a:gd name="T93" fmla="*/ 21 h 27"/>
                <a:gd name="T94" fmla="*/ 52 w 86"/>
                <a:gd name="T95" fmla="*/ 20 h 27"/>
                <a:gd name="T96" fmla="*/ 50 w 86"/>
                <a:gd name="T97" fmla="*/ 15 h 27"/>
                <a:gd name="T98" fmla="*/ 86 w 86"/>
                <a:gd name="T99" fmla="*/ 18 h 27"/>
                <a:gd name="T100" fmla="*/ 83 w 86"/>
                <a:gd name="T101" fmla="*/ 3 h 27"/>
                <a:gd name="T102" fmla="*/ 72 w 86"/>
                <a:gd name="T103" fmla="*/ 6 h 27"/>
                <a:gd name="T104" fmla="*/ 86 w 86"/>
                <a:gd name="T10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27">
                  <a:moveTo>
                    <a:pt x="9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11" y="3"/>
                    <a:pt x="11" y="3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9" y="20"/>
                  </a:lnTo>
                  <a:close/>
                  <a:moveTo>
                    <a:pt x="37" y="14"/>
                  </a:move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3" y="11"/>
                  </a:cubicBezTo>
                  <a:cubicBezTo>
                    <a:pt x="32" y="11"/>
                    <a:pt x="31" y="11"/>
                    <a:pt x="30" y="11"/>
                  </a:cubicBezTo>
                  <a:cubicBezTo>
                    <a:pt x="29" y="12"/>
                    <a:pt x="29" y="12"/>
                    <a:pt x="28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9" y="15"/>
                    <a:pt x="30" y="15"/>
                    <a:pt x="30" y="16"/>
                  </a:cubicBezTo>
                  <a:cubicBezTo>
                    <a:pt x="31" y="16"/>
                    <a:pt x="31" y="16"/>
                    <a:pt x="32" y="17"/>
                  </a:cubicBezTo>
                  <a:cubicBezTo>
                    <a:pt x="33" y="17"/>
                    <a:pt x="33" y="17"/>
                    <a:pt x="34" y="17"/>
                  </a:cubicBezTo>
                  <a:cubicBezTo>
                    <a:pt x="35" y="17"/>
                    <a:pt x="36" y="17"/>
                    <a:pt x="36" y="16"/>
                  </a:cubicBezTo>
                  <a:cubicBezTo>
                    <a:pt x="37" y="16"/>
                    <a:pt x="37" y="15"/>
                    <a:pt x="37" y="14"/>
                  </a:cubicBezTo>
                  <a:moveTo>
                    <a:pt x="36" y="23"/>
                  </a:moveTo>
                  <a:cubicBezTo>
                    <a:pt x="36" y="22"/>
                    <a:pt x="36" y="22"/>
                    <a:pt x="36" y="21"/>
                  </a:cubicBezTo>
                  <a:cubicBezTo>
                    <a:pt x="35" y="21"/>
                    <a:pt x="34" y="20"/>
                    <a:pt x="33" y="20"/>
                  </a:cubicBezTo>
                  <a:cubicBezTo>
                    <a:pt x="33" y="19"/>
                    <a:pt x="33" y="19"/>
                    <a:pt x="32" y="19"/>
                  </a:cubicBezTo>
                  <a:cubicBezTo>
                    <a:pt x="31" y="19"/>
                    <a:pt x="31" y="18"/>
                    <a:pt x="30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6" y="22"/>
                    <a:pt x="26" y="23"/>
                    <a:pt x="27" y="24"/>
                  </a:cubicBezTo>
                  <a:cubicBezTo>
                    <a:pt x="28" y="25"/>
                    <a:pt x="29" y="25"/>
                    <a:pt x="30" y="25"/>
                  </a:cubicBezTo>
                  <a:cubicBezTo>
                    <a:pt x="32" y="26"/>
                    <a:pt x="33" y="25"/>
                    <a:pt x="34" y="25"/>
                  </a:cubicBezTo>
                  <a:cubicBezTo>
                    <a:pt x="35" y="24"/>
                    <a:pt x="36" y="24"/>
                    <a:pt x="36" y="23"/>
                  </a:cubicBezTo>
                  <a:moveTo>
                    <a:pt x="30" y="27"/>
                  </a:moveTo>
                  <a:cubicBezTo>
                    <a:pt x="29" y="27"/>
                    <a:pt x="28" y="27"/>
                    <a:pt x="27" y="26"/>
                  </a:cubicBezTo>
                  <a:cubicBezTo>
                    <a:pt x="26" y="26"/>
                    <a:pt x="25" y="25"/>
                    <a:pt x="24" y="25"/>
                  </a:cubicBezTo>
                  <a:cubicBezTo>
                    <a:pt x="23" y="24"/>
                    <a:pt x="23" y="24"/>
                    <a:pt x="23" y="23"/>
                  </a:cubicBezTo>
                  <a:cubicBezTo>
                    <a:pt x="23" y="22"/>
                    <a:pt x="22" y="21"/>
                    <a:pt x="23" y="21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5" y="18"/>
                    <a:pt x="26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6"/>
                    <a:pt x="26" y="16"/>
                    <a:pt x="25" y="15"/>
                  </a:cubicBezTo>
                  <a:cubicBezTo>
                    <a:pt x="25" y="14"/>
                    <a:pt x="25" y="14"/>
                    <a:pt x="25" y="13"/>
                  </a:cubicBezTo>
                  <a:cubicBezTo>
                    <a:pt x="25" y="12"/>
                    <a:pt x="26" y="11"/>
                    <a:pt x="28" y="10"/>
                  </a:cubicBezTo>
                  <a:cubicBezTo>
                    <a:pt x="29" y="9"/>
                    <a:pt x="31" y="9"/>
                    <a:pt x="34" y="10"/>
                  </a:cubicBezTo>
                  <a:cubicBezTo>
                    <a:pt x="36" y="10"/>
                    <a:pt x="38" y="10"/>
                    <a:pt x="39" y="11"/>
                  </a:cubicBezTo>
                  <a:cubicBezTo>
                    <a:pt x="40" y="12"/>
                    <a:pt x="41" y="14"/>
                    <a:pt x="40" y="15"/>
                  </a:cubicBezTo>
                  <a:cubicBezTo>
                    <a:pt x="40" y="16"/>
                    <a:pt x="40" y="16"/>
                    <a:pt x="39" y="17"/>
                  </a:cubicBezTo>
                  <a:cubicBezTo>
                    <a:pt x="38" y="18"/>
                    <a:pt x="37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9"/>
                    <a:pt x="38" y="20"/>
                    <a:pt x="39" y="20"/>
                  </a:cubicBezTo>
                  <a:cubicBezTo>
                    <a:pt x="39" y="21"/>
                    <a:pt x="40" y="22"/>
                    <a:pt x="39" y="23"/>
                  </a:cubicBezTo>
                  <a:cubicBezTo>
                    <a:pt x="39" y="25"/>
                    <a:pt x="38" y="26"/>
                    <a:pt x="36" y="26"/>
                  </a:cubicBezTo>
                  <a:cubicBezTo>
                    <a:pt x="34" y="27"/>
                    <a:pt x="32" y="27"/>
                    <a:pt x="30" y="27"/>
                  </a:cubicBezTo>
                  <a:moveTo>
                    <a:pt x="63" y="17"/>
                  </a:moveTo>
                  <a:cubicBezTo>
                    <a:pt x="63" y="15"/>
                    <a:pt x="62" y="15"/>
                    <a:pt x="62" y="14"/>
                  </a:cubicBezTo>
                  <a:cubicBezTo>
                    <a:pt x="62" y="13"/>
                    <a:pt x="61" y="13"/>
                    <a:pt x="61" y="12"/>
                  </a:cubicBezTo>
                  <a:cubicBezTo>
                    <a:pt x="60" y="12"/>
                    <a:pt x="60" y="12"/>
                    <a:pt x="59" y="11"/>
                  </a:cubicBezTo>
                  <a:cubicBezTo>
                    <a:pt x="59" y="11"/>
                    <a:pt x="58" y="11"/>
                    <a:pt x="58" y="11"/>
                  </a:cubicBezTo>
                  <a:cubicBezTo>
                    <a:pt x="56" y="11"/>
                    <a:pt x="55" y="12"/>
                    <a:pt x="54" y="12"/>
                  </a:cubicBezTo>
                  <a:cubicBezTo>
                    <a:pt x="53" y="13"/>
                    <a:pt x="53" y="14"/>
                    <a:pt x="53" y="15"/>
                  </a:cubicBezTo>
                  <a:cubicBezTo>
                    <a:pt x="53" y="16"/>
                    <a:pt x="53" y="16"/>
                    <a:pt x="53" y="17"/>
                  </a:cubicBezTo>
                  <a:cubicBezTo>
                    <a:pt x="54" y="17"/>
                    <a:pt x="54" y="18"/>
                    <a:pt x="55" y="18"/>
                  </a:cubicBezTo>
                  <a:cubicBezTo>
                    <a:pt x="55" y="18"/>
                    <a:pt x="56" y="18"/>
                    <a:pt x="56" y="19"/>
                  </a:cubicBezTo>
                  <a:cubicBezTo>
                    <a:pt x="57" y="19"/>
                    <a:pt x="57" y="19"/>
                    <a:pt x="58" y="19"/>
                  </a:cubicBezTo>
                  <a:cubicBezTo>
                    <a:pt x="59" y="19"/>
                    <a:pt x="59" y="19"/>
                    <a:pt x="60" y="18"/>
                  </a:cubicBezTo>
                  <a:cubicBezTo>
                    <a:pt x="61" y="18"/>
                    <a:pt x="62" y="18"/>
                    <a:pt x="62" y="18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moveTo>
                    <a:pt x="50" y="15"/>
                  </a:moveTo>
                  <a:cubicBezTo>
                    <a:pt x="50" y="14"/>
                    <a:pt x="50" y="14"/>
                    <a:pt x="50" y="13"/>
                  </a:cubicBezTo>
                  <a:cubicBezTo>
                    <a:pt x="51" y="12"/>
                    <a:pt x="51" y="11"/>
                    <a:pt x="52" y="11"/>
                  </a:cubicBezTo>
                  <a:cubicBezTo>
                    <a:pt x="53" y="10"/>
                    <a:pt x="53" y="10"/>
                    <a:pt x="55" y="10"/>
                  </a:cubicBezTo>
                  <a:cubicBezTo>
                    <a:pt x="56" y="9"/>
                    <a:pt x="57" y="9"/>
                    <a:pt x="58" y="9"/>
                  </a:cubicBezTo>
                  <a:cubicBezTo>
                    <a:pt x="59" y="9"/>
                    <a:pt x="60" y="9"/>
                    <a:pt x="61" y="10"/>
                  </a:cubicBezTo>
                  <a:cubicBezTo>
                    <a:pt x="62" y="10"/>
                    <a:pt x="63" y="10"/>
                    <a:pt x="63" y="11"/>
                  </a:cubicBezTo>
                  <a:cubicBezTo>
                    <a:pt x="64" y="11"/>
                    <a:pt x="65" y="12"/>
                    <a:pt x="65" y="13"/>
                  </a:cubicBezTo>
                  <a:cubicBezTo>
                    <a:pt x="66" y="14"/>
                    <a:pt x="66" y="16"/>
                    <a:pt x="66" y="17"/>
                  </a:cubicBezTo>
                  <a:cubicBezTo>
                    <a:pt x="66" y="19"/>
                    <a:pt x="66" y="20"/>
                    <a:pt x="65" y="21"/>
                  </a:cubicBezTo>
                  <a:cubicBezTo>
                    <a:pt x="65" y="22"/>
                    <a:pt x="64" y="23"/>
                    <a:pt x="63" y="24"/>
                  </a:cubicBezTo>
                  <a:cubicBezTo>
                    <a:pt x="62" y="25"/>
                    <a:pt x="61" y="26"/>
                    <a:pt x="60" y="26"/>
                  </a:cubicBezTo>
                  <a:cubicBezTo>
                    <a:pt x="58" y="27"/>
                    <a:pt x="57" y="27"/>
                    <a:pt x="55" y="27"/>
                  </a:cubicBezTo>
                  <a:cubicBezTo>
                    <a:pt x="54" y="27"/>
                    <a:pt x="54" y="27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4" y="25"/>
                    <a:pt x="54" y="25"/>
                    <a:pt x="55" y="25"/>
                  </a:cubicBezTo>
                  <a:cubicBezTo>
                    <a:pt x="57" y="25"/>
                    <a:pt x="59" y="25"/>
                    <a:pt x="60" y="24"/>
                  </a:cubicBezTo>
                  <a:cubicBezTo>
                    <a:pt x="62" y="23"/>
                    <a:pt x="62" y="21"/>
                    <a:pt x="62" y="19"/>
                  </a:cubicBezTo>
                  <a:cubicBezTo>
                    <a:pt x="62" y="20"/>
                    <a:pt x="61" y="20"/>
                    <a:pt x="60" y="20"/>
                  </a:cubicBezTo>
                  <a:cubicBezTo>
                    <a:pt x="59" y="20"/>
                    <a:pt x="58" y="21"/>
                    <a:pt x="57" y="21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50" y="16"/>
                    <a:pt x="50" y="15"/>
                  </a:cubicBezTo>
                  <a:moveTo>
                    <a:pt x="86" y="1"/>
                  </a:moveTo>
                  <a:cubicBezTo>
                    <a:pt x="86" y="18"/>
                    <a:pt x="86" y="18"/>
                    <a:pt x="86" y="18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126"/>
            <p:cNvSpPr/>
            <p:nvPr userDrawn="1"/>
          </p:nvSpPr>
          <p:spPr bwMode="auto">
            <a:xfrm>
              <a:off x="1184" y="728"/>
              <a:ext cx="14" cy="14"/>
            </a:xfrm>
            <a:custGeom>
              <a:avLst/>
              <a:gdLst>
                <a:gd name="T0" fmla="*/ 2 w 11"/>
                <a:gd name="T1" fmla="*/ 12 h 12"/>
                <a:gd name="T2" fmla="*/ 2 w 11"/>
                <a:gd name="T3" fmla="*/ 8 h 12"/>
                <a:gd name="T4" fmla="*/ 1 w 11"/>
                <a:gd name="T5" fmla="*/ 3 h 12"/>
                <a:gd name="T6" fmla="*/ 8 w 11"/>
                <a:gd name="T7" fmla="*/ 3 h 12"/>
                <a:gd name="T8" fmla="*/ 9 w 11"/>
                <a:gd name="T9" fmla="*/ 5 h 12"/>
                <a:gd name="T10" fmla="*/ 8 w 11"/>
                <a:gd name="T11" fmla="*/ 11 h 12"/>
                <a:gd name="T12" fmla="*/ 2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cubicBezTo>
                    <a:pt x="0" y="11"/>
                    <a:pt x="1" y="10"/>
                    <a:pt x="2" y="8"/>
                  </a:cubicBezTo>
                  <a:cubicBezTo>
                    <a:pt x="2" y="7"/>
                    <a:pt x="1" y="5"/>
                    <a:pt x="1" y="3"/>
                  </a:cubicBezTo>
                  <a:cubicBezTo>
                    <a:pt x="2" y="0"/>
                    <a:pt x="6" y="2"/>
                    <a:pt x="8" y="3"/>
                  </a:cubicBezTo>
                  <a:cubicBezTo>
                    <a:pt x="8" y="3"/>
                    <a:pt x="9" y="4"/>
                    <a:pt x="9" y="5"/>
                  </a:cubicBezTo>
                  <a:cubicBezTo>
                    <a:pt x="10" y="7"/>
                    <a:pt x="11" y="10"/>
                    <a:pt x="8" y="11"/>
                  </a:cubicBezTo>
                  <a:cubicBezTo>
                    <a:pt x="6" y="12"/>
                    <a:pt x="4" y="12"/>
                    <a:pt x="2" y="1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127"/>
            <p:cNvSpPr/>
            <p:nvPr userDrawn="1"/>
          </p:nvSpPr>
          <p:spPr bwMode="auto">
            <a:xfrm>
              <a:off x="1148" y="686"/>
              <a:ext cx="51" cy="45"/>
            </a:xfrm>
            <a:custGeom>
              <a:avLst/>
              <a:gdLst>
                <a:gd name="T0" fmla="*/ 7 w 41"/>
                <a:gd name="T1" fmla="*/ 35 h 36"/>
                <a:gd name="T2" fmla="*/ 7 w 41"/>
                <a:gd name="T3" fmla="*/ 35 h 36"/>
                <a:gd name="T4" fmla="*/ 7 w 41"/>
                <a:gd name="T5" fmla="*/ 34 h 36"/>
                <a:gd name="T6" fmla="*/ 15 w 41"/>
                <a:gd name="T7" fmla="*/ 32 h 36"/>
                <a:gd name="T8" fmla="*/ 20 w 41"/>
                <a:gd name="T9" fmla="*/ 28 h 36"/>
                <a:gd name="T10" fmla="*/ 6 w 41"/>
                <a:gd name="T11" fmla="*/ 29 h 36"/>
                <a:gd name="T12" fmla="*/ 2 w 41"/>
                <a:gd name="T13" fmla="*/ 26 h 36"/>
                <a:gd name="T14" fmla="*/ 2 w 41"/>
                <a:gd name="T15" fmla="*/ 26 h 36"/>
                <a:gd name="T16" fmla="*/ 3 w 41"/>
                <a:gd name="T17" fmla="*/ 21 h 36"/>
                <a:gd name="T18" fmla="*/ 19 w 41"/>
                <a:gd name="T19" fmla="*/ 21 h 36"/>
                <a:gd name="T20" fmla="*/ 24 w 41"/>
                <a:gd name="T21" fmla="*/ 20 h 36"/>
                <a:gd name="T22" fmla="*/ 29 w 41"/>
                <a:gd name="T23" fmla="*/ 3 h 36"/>
                <a:gd name="T24" fmla="*/ 35 w 41"/>
                <a:gd name="T25" fmla="*/ 6 h 36"/>
                <a:gd name="T26" fmla="*/ 36 w 41"/>
                <a:gd name="T27" fmla="*/ 7 h 36"/>
                <a:gd name="T28" fmla="*/ 36 w 41"/>
                <a:gd name="T29" fmla="*/ 7 h 36"/>
                <a:gd name="T30" fmla="*/ 35 w 41"/>
                <a:gd name="T31" fmla="*/ 11 h 36"/>
                <a:gd name="T32" fmla="*/ 31 w 41"/>
                <a:gd name="T33" fmla="*/ 20 h 36"/>
                <a:gd name="T34" fmla="*/ 40 w 41"/>
                <a:gd name="T35" fmla="*/ 19 h 36"/>
                <a:gd name="T36" fmla="*/ 38 w 41"/>
                <a:gd name="T37" fmla="*/ 23 h 36"/>
                <a:gd name="T38" fmla="*/ 29 w 41"/>
                <a:gd name="T39" fmla="*/ 24 h 36"/>
                <a:gd name="T40" fmla="*/ 23 w 41"/>
                <a:gd name="T41" fmla="*/ 32 h 36"/>
                <a:gd name="T42" fmla="*/ 21 w 41"/>
                <a:gd name="T43" fmla="*/ 34 h 36"/>
                <a:gd name="T44" fmla="*/ 14 w 41"/>
                <a:gd name="T45" fmla="*/ 35 h 36"/>
                <a:gd name="T46" fmla="*/ 7 w 41"/>
                <a:gd name="T4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" h="36"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4"/>
                  </a:cubicBezTo>
                  <a:cubicBezTo>
                    <a:pt x="8" y="34"/>
                    <a:pt x="15" y="32"/>
                    <a:pt x="15" y="32"/>
                  </a:cubicBezTo>
                  <a:cubicBezTo>
                    <a:pt x="17" y="31"/>
                    <a:pt x="19" y="30"/>
                    <a:pt x="20" y="28"/>
                  </a:cubicBezTo>
                  <a:cubicBezTo>
                    <a:pt x="15" y="28"/>
                    <a:pt x="11" y="30"/>
                    <a:pt x="6" y="29"/>
                  </a:cubicBezTo>
                  <a:cubicBezTo>
                    <a:pt x="4" y="28"/>
                    <a:pt x="3" y="27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2"/>
                    <a:pt x="3" y="21"/>
                  </a:cubicBezTo>
                  <a:cubicBezTo>
                    <a:pt x="7" y="23"/>
                    <a:pt x="15" y="22"/>
                    <a:pt x="19" y="21"/>
                  </a:cubicBezTo>
                  <a:cubicBezTo>
                    <a:pt x="20" y="21"/>
                    <a:pt x="23" y="21"/>
                    <a:pt x="24" y="20"/>
                  </a:cubicBezTo>
                  <a:cubicBezTo>
                    <a:pt x="26" y="15"/>
                    <a:pt x="27" y="9"/>
                    <a:pt x="29" y="3"/>
                  </a:cubicBezTo>
                  <a:cubicBezTo>
                    <a:pt x="31" y="0"/>
                    <a:pt x="33" y="3"/>
                    <a:pt x="35" y="6"/>
                  </a:cubicBezTo>
                  <a:cubicBezTo>
                    <a:pt x="35" y="6"/>
                    <a:pt x="36" y="6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9"/>
                    <a:pt x="37" y="10"/>
                    <a:pt x="35" y="11"/>
                  </a:cubicBezTo>
                  <a:cubicBezTo>
                    <a:pt x="33" y="14"/>
                    <a:pt x="32" y="17"/>
                    <a:pt x="31" y="20"/>
                  </a:cubicBezTo>
                  <a:cubicBezTo>
                    <a:pt x="34" y="20"/>
                    <a:pt x="37" y="18"/>
                    <a:pt x="40" y="19"/>
                  </a:cubicBezTo>
                  <a:cubicBezTo>
                    <a:pt x="41" y="21"/>
                    <a:pt x="40" y="22"/>
                    <a:pt x="38" y="23"/>
                  </a:cubicBezTo>
                  <a:cubicBezTo>
                    <a:pt x="36" y="23"/>
                    <a:pt x="33" y="24"/>
                    <a:pt x="29" y="24"/>
                  </a:cubicBezTo>
                  <a:cubicBezTo>
                    <a:pt x="28" y="27"/>
                    <a:pt x="26" y="30"/>
                    <a:pt x="23" y="32"/>
                  </a:cubicBezTo>
                  <a:cubicBezTo>
                    <a:pt x="23" y="33"/>
                    <a:pt x="21" y="34"/>
                    <a:pt x="21" y="34"/>
                  </a:cubicBezTo>
                  <a:cubicBezTo>
                    <a:pt x="19" y="34"/>
                    <a:pt x="17" y="35"/>
                    <a:pt x="14" y="35"/>
                  </a:cubicBezTo>
                  <a:cubicBezTo>
                    <a:pt x="8" y="36"/>
                    <a:pt x="8" y="35"/>
                    <a:pt x="7" y="3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128"/>
            <p:cNvSpPr/>
            <p:nvPr userDrawn="1"/>
          </p:nvSpPr>
          <p:spPr bwMode="auto">
            <a:xfrm>
              <a:off x="1063" y="714"/>
              <a:ext cx="20" cy="41"/>
            </a:xfrm>
            <a:custGeom>
              <a:avLst/>
              <a:gdLst>
                <a:gd name="T0" fmla="*/ 7 w 16"/>
                <a:gd name="T1" fmla="*/ 33 h 33"/>
                <a:gd name="T2" fmla="*/ 0 w 16"/>
                <a:gd name="T3" fmla="*/ 30 h 33"/>
                <a:gd name="T4" fmla="*/ 0 w 16"/>
                <a:gd name="T5" fmla="*/ 28 h 33"/>
                <a:gd name="T6" fmla="*/ 10 w 16"/>
                <a:gd name="T7" fmla="*/ 11 h 33"/>
                <a:gd name="T8" fmla="*/ 12 w 16"/>
                <a:gd name="T9" fmla="*/ 3 h 33"/>
                <a:gd name="T10" fmla="*/ 12 w 16"/>
                <a:gd name="T11" fmla="*/ 2 h 33"/>
                <a:gd name="T12" fmla="*/ 12 w 16"/>
                <a:gd name="T13" fmla="*/ 2 h 33"/>
                <a:gd name="T14" fmla="*/ 15 w 16"/>
                <a:gd name="T15" fmla="*/ 2 h 33"/>
                <a:gd name="T16" fmla="*/ 14 w 16"/>
                <a:gd name="T17" fmla="*/ 7 h 33"/>
                <a:gd name="T18" fmla="*/ 13 w 16"/>
                <a:gd name="T19" fmla="*/ 16 h 33"/>
                <a:gd name="T20" fmla="*/ 13 w 16"/>
                <a:gd name="T21" fmla="*/ 19 h 33"/>
                <a:gd name="T22" fmla="*/ 11 w 16"/>
                <a:gd name="T23" fmla="*/ 26 h 33"/>
                <a:gd name="T24" fmla="*/ 9 w 16"/>
                <a:gd name="T25" fmla="*/ 33 h 33"/>
                <a:gd name="T26" fmla="*/ 7 w 16"/>
                <a:gd name="T2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3">
                  <a:moveTo>
                    <a:pt x="7" y="33"/>
                  </a:moveTo>
                  <a:cubicBezTo>
                    <a:pt x="5" y="33"/>
                    <a:pt x="2" y="31"/>
                    <a:pt x="0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4" y="23"/>
                    <a:pt x="7" y="17"/>
                    <a:pt x="10" y="11"/>
                  </a:cubicBezTo>
                  <a:cubicBezTo>
                    <a:pt x="11" y="8"/>
                    <a:pt x="11" y="5"/>
                    <a:pt x="12" y="3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1"/>
                    <a:pt x="14" y="0"/>
                    <a:pt x="15" y="2"/>
                  </a:cubicBezTo>
                  <a:cubicBezTo>
                    <a:pt x="16" y="3"/>
                    <a:pt x="14" y="5"/>
                    <a:pt x="14" y="7"/>
                  </a:cubicBezTo>
                  <a:cubicBezTo>
                    <a:pt x="14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9"/>
                  </a:cubicBezTo>
                  <a:cubicBezTo>
                    <a:pt x="12" y="21"/>
                    <a:pt x="11" y="24"/>
                    <a:pt x="11" y="26"/>
                  </a:cubicBezTo>
                  <a:cubicBezTo>
                    <a:pt x="10" y="28"/>
                    <a:pt x="10" y="31"/>
                    <a:pt x="9" y="33"/>
                  </a:cubicBezTo>
                  <a:cubicBezTo>
                    <a:pt x="8" y="33"/>
                    <a:pt x="8" y="33"/>
                    <a:pt x="7" y="3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129"/>
            <p:cNvSpPr/>
            <p:nvPr userDrawn="1"/>
          </p:nvSpPr>
          <p:spPr bwMode="auto">
            <a:xfrm>
              <a:off x="1090" y="704"/>
              <a:ext cx="16" cy="16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10 h 13"/>
                <a:gd name="T4" fmla="*/ 1 w 13"/>
                <a:gd name="T5" fmla="*/ 8 h 13"/>
                <a:gd name="T6" fmla="*/ 2 w 13"/>
                <a:gd name="T7" fmla="*/ 7 h 13"/>
                <a:gd name="T8" fmla="*/ 5 w 13"/>
                <a:gd name="T9" fmla="*/ 6 h 13"/>
                <a:gd name="T10" fmla="*/ 12 w 13"/>
                <a:gd name="T11" fmla="*/ 1 h 13"/>
                <a:gd name="T12" fmla="*/ 8 w 13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3" y="12"/>
                    <a:pt x="1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" y="8"/>
                    <a:pt x="1" y="8"/>
                    <a:pt x="2" y="7"/>
                  </a:cubicBezTo>
                  <a:cubicBezTo>
                    <a:pt x="3" y="7"/>
                    <a:pt x="3" y="7"/>
                    <a:pt x="5" y="6"/>
                  </a:cubicBezTo>
                  <a:cubicBezTo>
                    <a:pt x="6" y="5"/>
                    <a:pt x="10" y="0"/>
                    <a:pt x="12" y="1"/>
                  </a:cubicBezTo>
                  <a:cubicBezTo>
                    <a:pt x="13" y="4"/>
                    <a:pt x="11" y="10"/>
                    <a:pt x="8" y="1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130"/>
            <p:cNvSpPr/>
            <p:nvPr userDrawn="1"/>
          </p:nvSpPr>
          <p:spPr bwMode="auto">
            <a:xfrm>
              <a:off x="1062" y="710"/>
              <a:ext cx="12" cy="14"/>
            </a:xfrm>
            <a:custGeom>
              <a:avLst/>
              <a:gdLst>
                <a:gd name="T0" fmla="*/ 5 w 10"/>
                <a:gd name="T1" fmla="*/ 11 h 11"/>
                <a:gd name="T2" fmla="*/ 1 w 10"/>
                <a:gd name="T3" fmla="*/ 4 h 11"/>
                <a:gd name="T4" fmla="*/ 6 w 10"/>
                <a:gd name="T5" fmla="*/ 1 h 11"/>
                <a:gd name="T6" fmla="*/ 10 w 10"/>
                <a:gd name="T7" fmla="*/ 6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0"/>
                    <a:pt x="1" y="5"/>
                    <a:pt x="1" y="4"/>
                  </a:cubicBezTo>
                  <a:cubicBezTo>
                    <a:pt x="0" y="1"/>
                    <a:pt x="3" y="0"/>
                    <a:pt x="6" y="1"/>
                  </a:cubicBezTo>
                  <a:cubicBezTo>
                    <a:pt x="9" y="2"/>
                    <a:pt x="10" y="3"/>
                    <a:pt x="10" y="6"/>
                  </a:cubicBezTo>
                  <a:cubicBezTo>
                    <a:pt x="8" y="9"/>
                    <a:pt x="7" y="9"/>
                    <a:pt x="5" y="1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131"/>
            <p:cNvSpPr/>
            <p:nvPr userDrawn="1"/>
          </p:nvSpPr>
          <p:spPr bwMode="auto">
            <a:xfrm>
              <a:off x="1085" y="688"/>
              <a:ext cx="19" cy="21"/>
            </a:xfrm>
            <a:custGeom>
              <a:avLst/>
              <a:gdLst>
                <a:gd name="T0" fmla="*/ 8 w 15"/>
                <a:gd name="T1" fmla="*/ 17 h 17"/>
                <a:gd name="T2" fmla="*/ 7 w 15"/>
                <a:gd name="T3" fmla="*/ 12 h 17"/>
                <a:gd name="T4" fmla="*/ 5 w 15"/>
                <a:gd name="T5" fmla="*/ 13 h 17"/>
                <a:gd name="T6" fmla="*/ 0 w 15"/>
                <a:gd name="T7" fmla="*/ 9 h 17"/>
                <a:gd name="T8" fmla="*/ 2 w 15"/>
                <a:gd name="T9" fmla="*/ 7 h 17"/>
                <a:gd name="T10" fmla="*/ 7 w 15"/>
                <a:gd name="T11" fmla="*/ 2 h 17"/>
                <a:gd name="T12" fmla="*/ 14 w 15"/>
                <a:gd name="T13" fmla="*/ 4 h 17"/>
                <a:gd name="T14" fmla="*/ 13 w 15"/>
                <a:gd name="T15" fmla="*/ 11 h 17"/>
                <a:gd name="T16" fmla="*/ 9 w 15"/>
                <a:gd name="T17" fmla="*/ 16 h 17"/>
                <a:gd name="T18" fmla="*/ 8 w 15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7">
                  <a:moveTo>
                    <a:pt x="8" y="17"/>
                  </a:moveTo>
                  <a:cubicBezTo>
                    <a:pt x="7" y="16"/>
                    <a:pt x="8" y="12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3" y="13"/>
                    <a:pt x="0" y="11"/>
                    <a:pt x="0" y="9"/>
                  </a:cubicBezTo>
                  <a:cubicBezTo>
                    <a:pt x="1" y="7"/>
                    <a:pt x="0" y="8"/>
                    <a:pt x="2" y="7"/>
                  </a:cubicBezTo>
                  <a:cubicBezTo>
                    <a:pt x="4" y="5"/>
                    <a:pt x="6" y="3"/>
                    <a:pt x="7" y="2"/>
                  </a:cubicBezTo>
                  <a:cubicBezTo>
                    <a:pt x="11" y="0"/>
                    <a:pt x="13" y="1"/>
                    <a:pt x="14" y="4"/>
                  </a:cubicBezTo>
                  <a:cubicBezTo>
                    <a:pt x="15" y="7"/>
                    <a:pt x="14" y="9"/>
                    <a:pt x="13" y="11"/>
                  </a:cubicBezTo>
                  <a:cubicBezTo>
                    <a:pt x="12" y="13"/>
                    <a:pt x="10" y="15"/>
                    <a:pt x="9" y="16"/>
                  </a:cubicBezTo>
                  <a:cubicBezTo>
                    <a:pt x="9" y="17"/>
                    <a:pt x="8" y="17"/>
                    <a:pt x="8" y="1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132"/>
            <p:cNvSpPr/>
            <p:nvPr userDrawn="1"/>
          </p:nvSpPr>
          <p:spPr bwMode="auto">
            <a:xfrm>
              <a:off x="1062" y="693"/>
              <a:ext cx="12" cy="13"/>
            </a:xfrm>
            <a:custGeom>
              <a:avLst/>
              <a:gdLst>
                <a:gd name="T0" fmla="*/ 4 w 10"/>
                <a:gd name="T1" fmla="*/ 11 h 11"/>
                <a:gd name="T2" fmla="*/ 3 w 10"/>
                <a:gd name="T3" fmla="*/ 9 h 11"/>
                <a:gd name="T4" fmla="*/ 1 w 10"/>
                <a:gd name="T5" fmla="*/ 6 h 11"/>
                <a:gd name="T6" fmla="*/ 1 w 10"/>
                <a:gd name="T7" fmla="*/ 0 h 11"/>
                <a:gd name="T8" fmla="*/ 10 w 10"/>
                <a:gd name="T9" fmla="*/ 5 h 11"/>
                <a:gd name="T10" fmla="*/ 4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4" y="11"/>
                  </a:moveTo>
                  <a:cubicBezTo>
                    <a:pt x="3" y="11"/>
                    <a:pt x="3" y="10"/>
                    <a:pt x="3" y="9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3" y="0"/>
                    <a:pt x="10" y="1"/>
                    <a:pt x="10" y="5"/>
                  </a:cubicBezTo>
                  <a:cubicBezTo>
                    <a:pt x="9" y="7"/>
                    <a:pt x="6" y="10"/>
                    <a:pt x="4" y="1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133"/>
            <p:cNvSpPr/>
            <p:nvPr userDrawn="1"/>
          </p:nvSpPr>
          <p:spPr bwMode="auto">
            <a:xfrm>
              <a:off x="996" y="742"/>
              <a:ext cx="47" cy="83"/>
            </a:xfrm>
            <a:custGeom>
              <a:avLst/>
              <a:gdLst>
                <a:gd name="T0" fmla="*/ 22 w 38"/>
                <a:gd name="T1" fmla="*/ 64 h 66"/>
                <a:gd name="T2" fmla="*/ 13 w 38"/>
                <a:gd name="T3" fmla="*/ 61 h 66"/>
                <a:gd name="T4" fmla="*/ 13 w 38"/>
                <a:gd name="T5" fmla="*/ 59 h 66"/>
                <a:gd name="T6" fmla="*/ 13 w 38"/>
                <a:gd name="T7" fmla="*/ 59 h 66"/>
                <a:gd name="T8" fmla="*/ 8 w 38"/>
                <a:gd name="T9" fmla="*/ 46 h 66"/>
                <a:gd name="T10" fmla="*/ 7 w 38"/>
                <a:gd name="T11" fmla="*/ 42 h 66"/>
                <a:gd name="T12" fmla="*/ 10 w 38"/>
                <a:gd name="T13" fmla="*/ 44 h 66"/>
                <a:gd name="T14" fmla="*/ 11 w 38"/>
                <a:gd name="T15" fmla="*/ 42 h 66"/>
                <a:gd name="T16" fmla="*/ 11 w 38"/>
                <a:gd name="T17" fmla="*/ 33 h 66"/>
                <a:gd name="T18" fmla="*/ 8 w 38"/>
                <a:gd name="T19" fmla="*/ 31 h 66"/>
                <a:gd name="T20" fmla="*/ 4 w 38"/>
                <a:gd name="T21" fmla="*/ 34 h 66"/>
                <a:gd name="T22" fmla="*/ 4 w 38"/>
                <a:gd name="T23" fmla="*/ 27 h 66"/>
                <a:gd name="T24" fmla="*/ 0 w 38"/>
                <a:gd name="T25" fmla="*/ 23 h 66"/>
                <a:gd name="T26" fmla="*/ 6 w 38"/>
                <a:gd name="T27" fmla="*/ 21 h 66"/>
                <a:gd name="T28" fmla="*/ 10 w 38"/>
                <a:gd name="T29" fmla="*/ 23 h 66"/>
                <a:gd name="T30" fmla="*/ 11 w 38"/>
                <a:gd name="T31" fmla="*/ 25 h 66"/>
                <a:gd name="T32" fmla="*/ 12 w 38"/>
                <a:gd name="T33" fmla="*/ 24 h 66"/>
                <a:gd name="T34" fmla="*/ 12 w 38"/>
                <a:gd name="T35" fmla="*/ 17 h 66"/>
                <a:gd name="T36" fmla="*/ 7 w 38"/>
                <a:gd name="T37" fmla="*/ 10 h 66"/>
                <a:gd name="T38" fmla="*/ 12 w 38"/>
                <a:gd name="T39" fmla="*/ 6 h 66"/>
                <a:gd name="T40" fmla="*/ 13 w 38"/>
                <a:gd name="T41" fmla="*/ 1 h 66"/>
                <a:gd name="T42" fmla="*/ 14 w 38"/>
                <a:gd name="T43" fmla="*/ 0 h 66"/>
                <a:gd name="T44" fmla="*/ 16 w 38"/>
                <a:gd name="T45" fmla="*/ 1 h 66"/>
                <a:gd name="T46" fmla="*/ 18 w 38"/>
                <a:gd name="T47" fmla="*/ 12 h 66"/>
                <a:gd name="T48" fmla="*/ 17 w 38"/>
                <a:gd name="T49" fmla="*/ 8 h 66"/>
                <a:gd name="T50" fmla="*/ 22 w 38"/>
                <a:gd name="T51" fmla="*/ 3 h 66"/>
                <a:gd name="T52" fmla="*/ 25 w 38"/>
                <a:gd name="T53" fmla="*/ 7 h 66"/>
                <a:gd name="T54" fmla="*/ 26 w 38"/>
                <a:gd name="T55" fmla="*/ 8 h 66"/>
                <a:gd name="T56" fmla="*/ 35 w 38"/>
                <a:gd name="T57" fmla="*/ 15 h 66"/>
                <a:gd name="T58" fmla="*/ 37 w 38"/>
                <a:gd name="T59" fmla="*/ 19 h 66"/>
                <a:gd name="T60" fmla="*/ 37 w 38"/>
                <a:gd name="T61" fmla="*/ 20 h 66"/>
                <a:gd name="T62" fmla="*/ 37 w 38"/>
                <a:gd name="T63" fmla="*/ 20 h 66"/>
                <a:gd name="T64" fmla="*/ 36 w 38"/>
                <a:gd name="T65" fmla="*/ 24 h 66"/>
                <a:gd name="T66" fmla="*/ 23 w 38"/>
                <a:gd name="T67" fmla="*/ 15 h 66"/>
                <a:gd name="T68" fmla="*/ 23 w 38"/>
                <a:gd name="T69" fmla="*/ 15 h 66"/>
                <a:gd name="T70" fmla="*/ 27 w 38"/>
                <a:gd name="T71" fmla="*/ 25 h 66"/>
                <a:gd name="T72" fmla="*/ 22 w 38"/>
                <a:gd name="T73" fmla="*/ 27 h 66"/>
                <a:gd name="T74" fmla="*/ 22 w 38"/>
                <a:gd name="T75" fmla="*/ 25 h 66"/>
                <a:gd name="T76" fmla="*/ 15 w 38"/>
                <a:gd name="T77" fmla="*/ 19 h 66"/>
                <a:gd name="T78" fmla="*/ 16 w 38"/>
                <a:gd name="T79" fmla="*/ 27 h 66"/>
                <a:gd name="T80" fmla="*/ 17 w 38"/>
                <a:gd name="T81" fmla="*/ 31 h 66"/>
                <a:gd name="T82" fmla="*/ 21 w 38"/>
                <a:gd name="T83" fmla="*/ 35 h 66"/>
                <a:gd name="T84" fmla="*/ 22 w 38"/>
                <a:gd name="T85" fmla="*/ 38 h 66"/>
                <a:gd name="T86" fmla="*/ 22 w 38"/>
                <a:gd name="T87" fmla="*/ 39 h 66"/>
                <a:gd name="T88" fmla="*/ 22 w 38"/>
                <a:gd name="T89" fmla="*/ 44 h 66"/>
                <a:gd name="T90" fmla="*/ 21 w 38"/>
                <a:gd name="T91" fmla="*/ 44 h 66"/>
                <a:gd name="T92" fmla="*/ 17 w 38"/>
                <a:gd name="T93" fmla="*/ 38 h 66"/>
                <a:gd name="T94" fmla="*/ 16 w 38"/>
                <a:gd name="T95" fmla="*/ 44 h 66"/>
                <a:gd name="T96" fmla="*/ 13 w 38"/>
                <a:gd name="T97" fmla="*/ 46 h 66"/>
                <a:gd name="T98" fmla="*/ 13 w 38"/>
                <a:gd name="T99" fmla="*/ 46 h 66"/>
                <a:gd name="T100" fmla="*/ 12 w 38"/>
                <a:gd name="T101" fmla="*/ 47 h 66"/>
                <a:gd name="T102" fmla="*/ 14 w 38"/>
                <a:gd name="T103" fmla="*/ 50 h 66"/>
                <a:gd name="T104" fmla="*/ 23 w 38"/>
                <a:gd name="T105" fmla="*/ 62 h 66"/>
                <a:gd name="T106" fmla="*/ 22 w 38"/>
                <a:gd name="T107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66">
                  <a:moveTo>
                    <a:pt x="22" y="64"/>
                  </a:moveTo>
                  <a:cubicBezTo>
                    <a:pt x="19" y="66"/>
                    <a:pt x="12" y="65"/>
                    <a:pt x="13" y="61"/>
                  </a:cubicBezTo>
                  <a:cubicBezTo>
                    <a:pt x="13" y="60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4"/>
                    <a:pt x="9" y="50"/>
                    <a:pt x="8" y="46"/>
                  </a:cubicBezTo>
                  <a:cubicBezTo>
                    <a:pt x="7" y="45"/>
                    <a:pt x="7" y="44"/>
                    <a:pt x="7" y="42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1" y="39"/>
                    <a:pt x="11" y="36"/>
                    <a:pt x="11" y="33"/>
                  </a:cubicBezTo>
                  <a:cubicBezTo>
                    <a:pt x="10" y="32"/>
                    <a:pt x="9" y="31"/>
                    <a:pt x="8" y="31"/>
                  </a:cubicBezTo>
                  <a:cubicBezTo>
                    <a:pt x="8" y="32"/>
                    <a:pt x="6" y="37"/>
                    <a:pt x="4" y="34"/>
                  </a:cubicBezTo>
                  <a:cubicBezTo>
                    <a:pt x="5" y="32"/>
                    <a:pt x="5" y="29"/>
                    <a:pt x="4" y="27"/>
                  </a:cubicBezTo>
                  <a:cubicBezTo>
                    <a:pt x="2" y="25"/>
                    <a:pt x="0" y="24"/>
                    <a:pt x="0" y="23"/>
                  </a:cubicBezTo>
                  <a:cubicBezTo>
                    <a:pt x="0" y="20"/>
                    <a:pt x="4" y="20"/>
                    <a:pt x="6" y="21"/>
                  </a:cubicBezTo>
                  <a:cubicBezTo>
                    <a:pt x="8" y="21"/>
                    <a:pt x="8" y="17"/>
                    <a:pt x="10" y="23"/>
                  </a:cubicBezTo>
                  <a:cubicBezTo>
                    <a:pt x="10" y="24"/>
                    <a:pt x="11" y="24"/>
                    <a:pt x="11" y="25"/>
                  </a:cubicBezTo>
                  <a:cubicBezTo>
                    <a:pt x="12" y="25"/>
                    <a:pt x="12" y="24"/>
                    <a:pt x="12" y="24"/>
                  </a:cubicBezTo>
                  <a:cubicBezTo>
                    <a:pt x="12" y="22"/>
                    <a:pt x="12" y="19"/>
                    <a:pt x="12" y="17"/>
                  </a:cubicBezTo>
                  <a:cubicBezTo>
                    <a:pt x="10" y="15"/>
                    <a:pt x="8" y="13"/>
                    <a:pt x="7" y="10"/>
                  </a:cubicBezTo>
                  <a:cubicBezTo>
                    <a:pt x="7" y="8"/>
                    <a:pt x="10" y="6"/>
                    <a:pt x="12" y="6"/>
                  </a:cubicBezTo>
                  <a:cubicBezTo>
                    <a:pt x="13" y="4"/>
                    <a:pt x="13" y="3"/>
                    <a:pt x="13" y="1"/>
                  </a:cubicBezTo>
                  <a:cubicBezTo>
                    <a:pt x="13" y="1"/>
                    <a:pt x="13" y="1"/>
                    <a:pt x="14" y="0"/>
                  </a:cubicBezTo>
                  <a:cubicBezTo>
                    <a:pt x="15" y="0"/>
                    <a:pt x="15" y="0"/>
                    <a:pt x="16" y="1"/>
                  </a:cubicBezTo>
                  <a:cubicBezTo>
                    <a:pt x="18" y="3"/>
                    <a:pt x="14" y="11"/>
                    <a:pt x="18" y="12"/>
                  </a:cubicBezTo>
                  <a:cubicBezTo>
                    <a:pt x="19" y="11"/>
                    <a:pt x="18" y="9"/>
                    <a:pt x="17" y="8"/>
                  </a:cubicBezTo>
                  <a:cubicBezTo>
                    <a:pt x="17" y="6"/>
                    <a:pt x="20" y="4"/>
                    <a:pt x="22" y="3"/>
                  </a:cubicBezTo>
                  <a:cubicBezTo>
                    <a:pt x="26" y="3"/>
                    <a:pt x="25" y="4"/>
                    <a:pt x="25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30" y="11"/>
                    <a:pt x="30" y="11"/>
                    <a:pt x="35" y="15"/>
                  </a:cubicBezTo>
                  <a:cubicBezTo>
                    <a:pt x="36" y="16"/>
                    <a:pt x="37" y="17"/>
                    <a:pt x="37" y="19"/>
                  </a:cubicBezTo>
                  <a:cubicBezTo>
                    <a:pt x="37" y="19"/>
                    <a:pt x="37" y="19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1"/>
                    <a:pt x="38" y="24"/>
                    <a:pt x="36" y="24"/>
                  </a:cubicBezTo>
                  <a:cubicBezTo>
                    <a:pt x="32" y="21"/>
                    <a:pt x="27" y="18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7" y="22"/>
                    <a:pt x="27" y="25"/>
                  </a:cubicBezTo>
                  <a:cubicBezTo>
                    <a:pt x="26" y="26"/>
                    <a:pt x="24" y="27"/>
                    <a:pt x="22" y="27"/>
                  </a:cubicBezTo>
                  <a:cubicBezTo>
                    <a:pt x="22" y="26"/>
                    <a:pt x="22" y="26"/>
                    <a:pt x="22" y="25"/>
                  </a:cubicBezTo>
                  <a:cubicBezTo>
                    <a:pt x="21" y="23"/>
                    <a:pt x="17" y="21"/>
                    <a:pt x="15" y="19"/>
                  </a:cubicBezTo>
                  <a:cubicBezTo>
                    <a:pt x="14" y="21"/>
                    <a:pt x="16" y="25"/>
                    <a:pt x="16" y="27"/>
                  </a:cubicBezTo>
                  <a:cubicBezTo>
                    <a:pt x="16" y="28"/>
                    <a:pt x="16" y="30"/>
                    <a:pt x="17" y="31"/>
                  </a:cubicBezTo>
                  <a:cubicBezTo>
                    <a:pt x="18" y="32"/>
                    <a:pt x="19" y="34"/>
                    <a:pt x="21" y="35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3" y="40"/>
                    <a:pt x="24" y="44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1"/>
                    <a:pt x="18" y="39"/>
                    <a:pt x="17" y="38"/>
                  </a:cubicBezTo>
                  <a:cubicBezTo>
                    <a:pt x="16" y="40"/>
                    <a:pt x="17" y="42"/>
                    <a:pt x="16" y="44"/>
                  </a:cubicBezTo>
                  <a:cubicBezTo>
                    <a:pt x="15" y="45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8"/>
                    <a:pt x="13" y="49"/>
                    <a:pt x="14" y="50"/>
                  </a:cubicBezTo>
                  <a:cubicBezTo>
                    <a:pt x="16" y="54"/>
                    <a:pt x="19" y="58"/>
                    <a:pt x="23" y="62"/>
                  </a:cubicBezTo>
                  <a:cubicBezTo>
                    <a:pt x="23" y="63"/>
                    <a:pt x="23" y="63"/>
                    <a:pt x="22" y="6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34"/>
            <p:cNvSpPr/>
            <p:nvPr userDrawn="1"/>
          </p:nvSpPr>
          <p:spPr bwMode="auto">
            <a:xfrm>
              <a:off x="989" y="789"/>
              <a:ext cx="13" cy="11"/>
            </a:xfrm>
            <a:custGeom>
              <a:avLst/>
              <a:gdLst>
                <a:gd name="T0" fmla="*/ 9 w 11"/>
                <a:gd name="T1" fmla="*/ 9 h 9"/>
                <a:gd name="T2" fmla="*/ 7 w 11"/>
                <a:gd name="T3" fmla="*/ 7 h 9"/>
                <a:gd name="T4" fmla="*/ 0 w 11"/>
                <a:gd name="T5" fmla="*/ 2 h 9"/>
                <a:gd name="T6" fmla="*/ 0 w 11"/>
                <a:gd name="T7" fmla="*/ 1 h 9"/>
                <a:gd name="T8" fmla="*/ 7 w 11"/>
                <a:gd name="T9" fmla="*/ 0 h 9"/>
                <a:gd name="T10" fmla="*/ 9 w 1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9" y="9"/>
                  </a:moveTo>
                  <a:cubicBezTo>
                    <a:pt x="8" y="9"/>
                    <a:pt x="7" y="8"/>
                    <a:pt x="7" y="7"/>
                  </a:cubicBezTo>
                  <a:cubicBezTo>
                    <a:pt x="3" y="6"/>
                    <a:pt x="1" y="5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11" y="1"/>
                    <a:pt x="10" y="6"/>
                    <a:pt x="9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135"/>
            <p:cNvSpPr/>
            <p:nvPr userDrawn="1"/>
          </p:nvSpPr>
          <p:spPr bwMode="auto">
            <a:xfrm>
              <a:off x="977" y="776"/>
              <a:ext cx="14" cy="13"/>
            </a:xfrm>
            <a:custGeom>
              <a:avLst/>
              <a:gdLst>
                <a:gd name="T0" fmla="*/ 10 w 11"/>
                <a:gd name="T1" fmla="*/ 10 h 10"/>
                <a:gd name="T2" fmla="*/ 9 w 11"/>
                <a:gd name="T3" fmla="*/ 10 h 10"/>
                <a:gd name="T4" fmla="*/ 8 w 11"/>
                <a:gd name="T5" fmla="*/ 8 h 10"/>
                <a:gd name="T6" fmla="*/ 1 w 11"/>
                <a:gd name="T7" fmla="*/ 2 h 10"/>
                <a:gd name="T8" fmla="*/ 4 w 11"/>
                <a:gd name="T9" fmla="*/ 2 h 10"/>
                <a:gd name="T10" fmla="*/ 11 w 11"/>
                <a:gd name="T11" fmla="*/ 5 h 10"/>
                <a:gd name="T12" fmla="*/ 10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0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4" y="8"/>
                    <a:pt x="0" y="6"/>
                    <a:pt x="1" y="2"/>
                  </a:cubicBezTo>
                  <a:cubicBezTo>
                    <a:pt x="2" y="1"/>
                    <a:pt x="2" y="2"/>
                    <a:pt x="4" y="2"/>
                  </a:cubicBezTo>
                  <a:cubicBezTo>
                    <a:pt x="7" y="2"/>
                    <a:pt x="11" y="0"/>
                    <a:pt x="11" y="5"/>
                  </a:cubicBezTo>
                  <a:cubicBezTo>
                    <a:pt x="11" y="6"/>
                    <a:pt x="10" y="8"/>
                    <a:pt x="10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36"/>
            <p:cNvSpPr/>
            <p:nvPr userDrawn="1"/>
          </p:nvSpPr>
          <p:spPr bwMode="auto">
            <a:xfrm>
              <a:off x="1048" y="786"/>
              <a:ext cx="163" cy="141"/>
            </a:xfrm>
            <a:custGeom>
              <a:avLst/>
              <a:gdLst>
                <a:gd name="T0" fmla="*/ 132 w 132"/>
                <a:gd name="T1" fmla="*/ 6 h 113"/>
                <a:gd name="T2" fmla="*/ 98 w 132"/>
                <a:gd name="T3" fmla="*/ 6 h 113"/>
                <a:gd name="T4" fmla="*/ 79 w 132"/>
                <a:gd name="T5" fmla="*/ 25 h 113"/>
                <a:gd name="T6" fmla="*/ 73 w 132"/>
                <a:gd name="T7" fmla="*/ 12 h 113"/>
                <a:gd name="T8" fmla="*/ 83 w 132"/>
                <a:gd name="T9" fmla="*/ 8 h 113"/>
                <a:gd name="T10" fmla="*/ 57 w 132"/>
                <a:gd name="T11" fmla="*/ 8 h 113"/>
                <a:gd name="T12" fmla="*/ 53 w 132"/>
                <a:gd name="T13" fmla="*/ 25 h 113"/>
                <a:gd name="T14" fmla="*/ 34 w 132"/>
                <a:gd name="T15" fmla="*/ 6 h 113"/>
                <a:gd name="T16" fmla="*/ 0 w 132"/>
                <a:gd name="T17" fmla="*/ 6 h 113"/>
                <a:gd name="T18" fmla="*/ 24 w 132"/>
                <a:gd name="T19" fmla="*/ 16 h 113"/>
                <a:gd name="T20" fmla="*/ 27 w 132"/>
                <a:gd name="T21" fmla="*/ 22 h 113"/>
                <a:gd name="T22" fmla="*/ 9 w 132"/>
                <a:gd name="T23" fmla="*/ 22 h 113"/>
                <a:gd name="T24" fmla="*/ 31 w 132"/>
                <a:gd name="T25" fmla="*/ 32 h 113"/>
                <a:gd name="T26" fmla="*/ 34 w 132"/>
                <a:gd name="T27" fmla="*/ 38 h 113"/>
                <a:gd name="T28" fmla="*/ 20 w 132"/>
                <a:gd name="T29" fmla="*/ 39 h 113"/>
                <a:gd name="T30" fmla="*/ 38 w 132"/>
                <a:gd name="T31" fmla="*/ 48 h 113"/>
                <a:gd name="T32" fmla="*/ 41 w 132"/>
                <a:gd name="T33" fmla="*/ 54 h 113"/>
                <a:gd name="T34" fmla="*/ 30 w 132"/>
                <a:gd name="T35" fmla="*/ 54 h 113"/>
                <a:gd name="T36" fmla="*/ 45 w 132"/>
                <a:gd name="T37" fmla="*/ 63 h 113"/>
                <a:gd name="T38" fmla="*/ 47 w 132"/>
                <a:gd name="T39" fmla="*/ 69 h 113"/>
                <a:gd name="T40" fmla="*/ 39 w 132"/>
                <a:gd name="T41" fmla="*/ 69 h 113"/>
                <a:gd name="T42" fmla="*/ 51 w 132"/>
                <a:gd name="T43" fmla="*/ 78 h 113"/>
                <a:gd name="T44" fmla="*/ 51 w 132"/>
                <a:gd name="T45" fmla="*/ 89 h 113"/>
                <a:gd name="T46" fmla="*/ 66 w 132"/>
                <a:gd name="T47" fmla="*/ 113 h 113"/>
                <a:gd name="T48" fmla="*/ 81 w 132"/>
                <a:gd name="T49" fmla="*/ 89 h 113"/>
                <a:gd name="T50" fmla="*/ 81 w 132"/>
                <a:gd name="T51" fmla="*/ 78 h 113"/>
                <a:gd name="T52" fmla="*/ 92 w 132"/>
                <a:gd name="T53" fmla="*/ 69 h 113"/>
                <a:gd name="T54" fmla="*/ 85 w 132"/>
                <a:gd name="T55" fmla="*/ 69 h 113"/>
                <a:gd name="T56" fmla="*/ 87 w 132"/>
                <a:gd name="T57" fmla="*/ 63 h 113"/>
                <a:gd name="T58" fmla="*/ 102 w 132"/>
                <a:gd name="T59" fmla="*/ 54 h 113"/>
                <a:gd name="T60" fmla="*/ 91 w 132"/>
                <a:gd name="T61" fmla="*/ 54 h 113"/>
                <a:gd name="T62" fmla="*/ 93 w 132"/>
                <a:gd name="T63" fmla="*/ 48 h 113"/>
                <a:gd name="T64" fmla="*/ 111 w 132"/>
                <a:gd name="T65" fmla="*/ 39 h 113"/>
                <a:gd name="T66" fmla="*/ 97 w 132"/>
                <a:gd name="T67" fmla="*/ 38 h 113"/>
                <a:gd name="T68" fmla="*/ 100 w 132"/>
                <a:gd name="T69" fmla="*/ 32 h 113"/>
                <a:gd name="T70" fmla="*/ 123 w 132"/>
                <a:gd name="T71" fmla="*/ 22 h 113"/>
                <a:gd name="T72" fmla="*/ 105 w 132"/>
                <a:gd name="T73" fmla="*/ 22 h 113"/>
                <a:gd name="T74" fmla="*/ 107 w 132"/>
                <a:gd name="T75" fmla="*/ 16 h 113"/>
                <a:gd name="T76" fmla="*/ 132 w 132"/>
                <a:gd name="T77" fmla="*/ 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13">
                  <a:moveTo>
                    <a:pt x="132" y="6"/>
                  </a:moveTo>
                  <a:cubicBezTo>
                    <a:pt x="98" y="6"/>
                    <a:pt x="98" y="6"/>
                    <a:pt x="98" y="6"/>
                  </a:cubicBezTo>
                  <a:cubicBezTo>
                    <a:pt x="88" y="6"/>
                    <a:pt x="83" y="16"/>
                    <a:pt x="79" y="25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77" y="3"/>
                    <a:pt x="59" y="0"/>
                    <a:pt x="57" y="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0" y="17"/>
                    <a:pt x="45" y="6"/>
                    <a:pt x="34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4"/>
                    <a:pt x="8" y="17"/>
                    <a:pt x="24" y="16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32"/>
                    <a:pt x="17" y="32"/>
                    <a:pt x="31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3" y="45"/>
                    <a:pt x="27" y="48"/>
                    <a:pt x="38" y="48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4" y="61"/>
                    <a:pt x="36" y="64"/>
                    <a:pt x="45" y="6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7"/>
                    <a:pt x="46" y="77"/>
                    <a:pt x="51" y="78"/>
                  </a:cubicBezTo>
                  <a:cubicBezTo>
                    <a:pt x="55" y="78"/>
                    <a:pt x="56" y="86"/>
                    <a:pt x="51" y="89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76" y="86"/>
                    <a:pt x="76" y="78"/>
                    <a:pt x="81" y="78"/>
                  </a:cubicBezTo>
                  <a:cubicBezTo>
                    <a:pt x="85" y="77"/>
                    <a:pt x="89" y="77"/>
                    <a:pt x="92" y="6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6" y="64"/>
                    <a:pt x="98" y="60"/>
                    <a:pt x="102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105" y="48"/>
                    <a:pt x="108" y="45"/>
                    <a:pt x="111" y="39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15" y="32"/>
                    <a:pt x="118" y="32"/>
                    <a:pt x="123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23" y="17"/>
                    <a:pt x="128" y="14"/>
                    <a:pt x="132" y="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37"/>
            <p:cNvSpPr>
              <a:spLocks noEditPoints="1"/>
            </p:cNvSpPr>
            <p:nvPr userDrawn="1"/>
          </p:nvSpPr>
          <p:spPr bwMode="auto">
            <a:xfrm>
              <a:off x="1214" y="757"/>
              <a:ext cx="64" cy="43"/>
            </a:xfrm>
            <a:custGeom>
              <a:avLst/>
              <a:gdLst>
                <a:gd name="T0" fmla="*/ 51 w 52"/>
                <a:gd name="T1" fmla="*/ 10 h 34"/>
                <a:gd name="T2" fmla="*/ 48 w 52"/>
                <a:gd name="T3" fmla="*/ 10 h 34"/>
                <a:gd name="T4" fmla="*/ 47 w 52"/>
                <a:gd name="T5" fmla="*/ 8 h 34"/>
                <a:gd name="T6" fmla="*/ 50 w 52"/>
                <a:gd name="T7" fmla="*/ 7 h 34"/>
                <a:gd name="T8" fmla="*/ 52 w 52"/>
                <a:gd name="T9" fmla="*/ 2 h 34"/>
                <a:gd name="T10" fmla="*/ 44 w 52"/>
                <a:gd name="T11" fmla="*/ 3 h 34"/>
                <a:gd name="T12" fmla="*/ 36 w 52"/>
                <a:gd name="T13" fmla="*/ 1 h 34"/>
                <a:gd name="T14" fmla="*/ 36 w 52"/>
                <a:gd name="T15" fmla="*/ 3 h 34"/>
                <a:gd name="T16" fmla="*/ 35 w 52"/>
                <a:gd name="T17" fmla="*/ 4 h 34"/>
                <a:gd name="T18" fmla="*/ 35 w 52"/>
                <a:gd name="T19" fmla="*/ 5 h 34"/>
                <a:gd name="T20" fmla="*/ 34 w 52"/>
                <a:gd name="T21" fmla="*/ 7 h 34"/>
                <a:gd name="T22" fmla="*/ 34 w 52"/>
                <a:gd name="T23" fmla="*/ 6 h 34"/>
                <a:gd name="T24" fmla="*/ 30 w 52"/>
                <a:gd name="T25" fmla="*/ 5 h 34"/>
                <a:gd name="T26" fmla="*/ 28 w 52"/>
                <a:gd name="T27" fmla="*/ 9 h 34"/>
                <a:gd name="T28" fmla="*/ 28 w 52"/>
                <a:gd name="T29" fmla="*/ 10 h 34"/>
                <a:gd name="T30" fmla="*/ 31 w 52"/>
                <a:gd name="T31" fmla="*/ 11 h 34"/>
                <a:gd name="T32" fmla="*/ 33 w 52"/>
                <a:gd name="T33" fmla="*/ 12 h 34"/>
                <a:gd name="T34" fmla="*/ 30 w 52"/>
                <a:gd name="T35" fmla="*/ 14 h 34"/>
                <a:gd name="T36" fmla="*/ 26 w 52"/>
                <a:gd name="T37" fmla="*/ 14 h 34"/>
                <a:gd name="T38" fmla="*/ 13 w 52"/>
                <a:gd name="T39" fmla="*/ 11 h 34"/>
                <a:gd name="T40" fmla="*/ 13 w 52"/>
                <a:gd name="T41" fmla="*/ 12 h 34"/>
                <a:gd name="T42" fmla="*/ 20 w 52"/>
                <a:gd name="T43" fmla="*/ 16 h 34"/>
                <a:gd name="T44" fmla="*/ 32 w 52"/>
                <a:gd name="T45" fmla="*/ 20 h 34"/>
                <a:gd name="T46" fmla="*/ 31 w 52"/>
                <a:gd name="T47" fmla="*/ 20 h 34"/>
                <a:gd name="T48" fmla="*/ 24 w 52"/>
                <a:gd name="T49" fmla="*/ 20 h 34"/>
                <a:gd name="T50" fmla="*/ 19 w 52"/>
                <a:gd name="T51" fmla="*/ 19 h 34"/>
                <a:gd name="T52" fmla="*/ 18 w 52"/>
                <a:gd name="T53" fmla="*/ 19 h 34"/>
                <a:gd name="T54" fmla="*/ 4 w 52"/>
                <a:gd name="T55" fmla="*/ 14 h 34"/>
                <a:gd name="T56" fmla="*/ 2 w 52"/>
                <a:gd name="T57" fmla="*/ 12 h 34"/>
                <a:gd name="T58" fmla="*/ 3 w 52"/>
                <a:gd name="T59" fmla="*/ 20 h 34"/>
                <a:gd name="T60" fmla="*/ 13 w 52"/>
                <a:gd name="T61" fmla="*/ 23 h 34"/>
                <a:gd name="T62" fmla="*/ 13 w 52"/>
                <a:gd name="T63" fmla="*/ 24 h 34"/>
                <a:gd name="T64" fmla="*/ 9 w 52"/>
                <a:gd name="T65" fmla="*/ 27 h 34"/>
                <a:gd name="T66" fmla="*/ 4 w 52"/>
                <a:gd name="T67" fmla="*/ 26 h 34"/>
                <a:gd name="T68" fmla="*/ 9 w 52"/>
                <a:gd name="T69" fmla="*/ 33 h 34"/>
                <a:gd name="T70" fmla="*/ 10 w 52"/>
                <a:gd name="T71" fmla="*/ 34 h 34"/>
                <a:gd name="T72" fmla="*/ 18 w 52"/>
                <a:gd name="T73" fmla="*/ 28 h 34"/>
                <a:gd name="T74" fmla="*/ 23 w 52"/>
                <a:gd name="T75" fmla="*/ 28 h 34"/>
                <a:gd name="T76" fmla="*/ 22 w 52"/>
                <a:gd name="T77" fmla="*/ 23 h 34"/>
                <a:gd name="T78" fmla="*/ 23 w 52"/>
                <a:gd name="T79" fmla="*/ 21 h 34"/>
                <a:gd name="T80" fmla="*/ 30 w 52"/>
                <a:gd name="T81" fmla="*/ 22 h 34"/>
                <a:gd name="T82" fmla="*/ 36 w 52"/>
                <a:gd name="T83" fmla="*/ 25 h 34"/>
                <a:gd name="T84" fmla="*/ 39 w 52"/>
                <a:gd name="T85" fmla="*/ 21 h 34"/>
                <a:gd name="T86" fmla="*/ 39 w 52"/>
                <a:gd name="T87" fmla="*/ 20 h 34"/>
                <a:gd name="T88" fmla="*/ 51 w 52"/>
                <a:gd name="T89" fmla="*/ 14 h 34"/>
                <a:gd name="T90" fmla="*/ 38 w 52"/>
                <a:gd name="T91" fmla="*/ 14 h 34"/>
                <a:gd name="T92" fmla="*/ 38 w 52"/>
                <a:gd name="T93" fmla="*/ 12 h 34"/>
                <a:gd name="T94" fmla="*/ 36 w 52"/>
                <a:gd name="T95" fmla="*/ 11 h 34"/>
                <a:gd name="T96" fmla="*/ 36 w 52"/>
                <a:gd name="T97" fmla="*/ 10 h 34"/>
                <a:gd name="T98" fmla="*/ 40 w 52"/>
                <a:gd name="T99" fmla="*/ 9 h 34"/>
                <a:gd name="T100" fmla="*/ 43 w 52"/>
                <a:gd name="T101" fmla="*/ 14 h 34"/>
                <a:gd name="T102" fmla="*/ 38 w 52"/>
                <a:gd name="T10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34">
                  <a:moveTo>
                    <a:pt x="51" y="13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9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6"/>
                    <a:pt x="52" y="4"/>
                    <a:pt x="52" y="2"/>
                  </a:cubicBezTo>
                  <a:cubicBezTo>
                    <a:pt x="52" y="2"/>
                    <a:pt x="51" y="2"/>
                    <a:pt x="50" y="2"/>
                  </a:cubicBezTo>
                  <a:cubicBezTo>
                    <a:pt x="49" y="2"/>
                    <a:pt x="48" y="2"/>
                    <a:pt x="46" y="3"/>
                  </a:cubicBezTo>
                  <a:cubicBezTo>
                    <a:pt x="46" y="3"/>
                    <a:pt x="45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2"/>
                    <a:pt x="41" y="2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5" y="1"/>
                    <a:pt x="35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8"/>
                    <a:pt x="28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9"/>
                    <a:pt x="26" y="9"/>
                  </a:cubicBezTo>
                  <a:cubicBezTo>
                    <a:pt x="26" y="10"/>
                    <a:pt x="26" y="10"/>
                    <a:pt x="28" y="10"/>
                  </a:cubicBezTo>
                  <a:cubicBezTo>
                    <a:pt x="29" y="10"/>
                    <a:pt x="29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7" y="14"/>
                    <a:pt x="26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18" y="12"/>
                    <a:pt x="15" y="11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4" y="15"/>
                    <a:pt x="16" y="16"/>
                  </a:cubicBezTo>
                  <a:cubicBezTo>
                    <a:pt x="17" y="16"/>
                    <a:pt x="18" y="16"/>
                    <a:pt x="20" y="16"/>
                  </a:cubicBezTo>
                  <a:cubicBezTo>
                    <a:pt x="23" y="16"/>
                    <a:pt x="28" y="17"/>
                    <a:pt x="31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0"/>
                    <a:pt x="26" y="20"/>
                    <a:pt x="24" y="20"/>
                  </a:cubicBezTo>
                  <a:cubicBezTo>
                    <a:pt x="23" y="19"/>
                    <a:pt x="22" y="18"/>
                    <a:pt x="21" y="18"/>
                  </a:cubicBezTo>
                  <a:cubicBezTo>
                    <a:pt x="21" y="18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6" y="19"/>
                    <a:pt x="15" y="18"/>
                    <a:pt x="14" y="18"/>
                  </a:cubicBezTo>
                  <a:cubicBezTo>
                    <a:pt x="10" y="17"/>
                    <a:pt x="7" y="16"/>
                    <a:pt x="4" y="14"/>
                  </a:cubicBezTo>
                  <a:cubicBezTo>
                    <a:pt x="3" y="13"/>
                    <a:pt x="3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4"/>
                    <a:pt x="2" y="19"/>
                    <a:pt x="3" y="20"/>
                  </a:cubicBezTo>
                  <a:cubicBezTo>
                    <a:pt x="4" y="20"/>
                    <a:pt x="5" y="21"/>
                    <a:pt x="6" y="21"/>
                  </a:cubicBezTo>
                  <a:cubicBezTo>
                    <a:pt x="8" y="21"/>
                    <a:pt x="11" y="22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8"/>
                    <a:pt x="8" y="28"/>
                    <a:pt x="8" y="28"/>
                  </a:cubicBezTo>
                  <a:cubicBezTo>
                    <a:pt x="7" y="28"/>
                    <a:pt x="5" y="27"/>
                    <a:pt x="4" y="26"/>
                  </a:cubicBez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9"/>
                    <a:pt x="6" y="31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4"/>
                    <a:pt x="15" y="31"/>
                    <a:pt x="16" y="29"/>
                  </a:cubicBezTo>
                  <a:cubicBezTo>
                    <a:pt x="16" y="29"/>
                    <a:pt x="17" y="28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7"/>
                    <a:pt x="22" y="27"/>
                    <a:pt x="23" y="28"/>
                  </a:cubicBezTo>
                  <a:cubicBezTo>
                    <a:pt x="24" y="28"/>
                    <a:pt x="25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6" y="21"/>
                    <a:pt x="28" y="22"/>
                    <a:pt x="30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5"/>
                    <a:pt x="36" y="25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3"/>
                    <a:pt x="39" y="22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40" y="20"/>
                    <a:pt x="40" y="20"/>
                  </a:cubicBezTo>
                  <a:cubicBezTo>
                    <a:pt x="43" y="19"/>
                    <a:pt x="47" y="17"/>
                    <a:pt x="50" y="16"/>
                  </a:cubicBezTo>
                  <a:cubicBezTo>
                    <a:pt x="51" y="15"/>
                    <a:pt x="52" y="15"/>
                    <a:pt x="51" y="14"/>
                  </a:cubicBezTo>
                  <a:cubicBezTo>
                    <a:pt x="51" y="13"/>
                    <a:pt x="51" y="13"/>
                    <a:pt x="51" y="13"/>
                  </a:cubicBezTo>
                  <a:moveTo>
                    <a:pt x="37" y="15"/>
                  </a:moveTo>
                  <a:cubicBezTo>
                    <a:pt x="38" y="14"/>
                    <a:pt x="38" y="14"/>
                    <a:pt x="38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3" y="11"/>
                    <a:pt x="43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0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138"/>
            <p:cNvSpPr/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0 w 8"/>
                <a:gd name="T3" fmla="*/ 14 h 15"/>
                <a:gd name="T4" fmla="*/ 2 w 8"/>
                <a:gd name="T5" fmla="*/ 9 h 15"/>
                <a:gd name="T6" fmla="*/ 3 w 8"/>
                <a:gd name="T7" fmla="*/ 8 h 15"/>
                <a:gd name="T8" fmla="*/ 3 w 8"/>
                <a:gd name="T9" fmla="*/ 8 h 15"/>
                <a:gd name="T10" fmla="*/ 3 w 8"/>
                <a:gd name="T11" fmla="*/ 7 h 15"/>
                <a:gd name="T12" fmla="*/ 4 w 8"/>
                <a:gd name="T13" fmla="*/ 5 h 15"/>
                <a:gd name="T14" fmla="*/ 5 w 8"/>
                <a:gd name="T15" fmla="*/ 4 h 15"/>
                <a:gd name="T16" fmla="*/ 7 w 8"/>
                <a:gd name="T17" fmla="*/ 0 h 15"/>
                <a:gd name="T18" fmla="*/ 8 w 8"/>
                <a:gd name="T19" fmla="*/ 1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3 h 15"/>
                <a:gd name="T26" fmla="*/ 8 w 8"/>
                <a:gd name="T27" fmla="*/ 7 h 15"/>
                <a:gd name="T28" fmla="*/ 8 w 8"/>
                <a:gd name="T29" fmla="*/ 8 h 15"/>
                <a:gd name="T30" fmla="*/ 8 w 8"/>
                <a:gd name="T31" fmla="*/ 9 h 15"/>
                <a:gd name="T32" fmla="*/ 6 w 8"/>
                <a:gd name="T33" fmla="*/ 13 h 15"/>
                <a:gd name="T34" fmla="*/ 5 w 8"/>
                <a:gd name="T35" fmla="*/ 14 h 15"/>
                <a:gd name="T36" fmla="*/ 5 w 8"/>
                <a:gd name="T37" fmla="*/ 14 h 15"/>
                <a:gd name="T38" fmla="*/ 3 w 8"/>
                <a:gd name="T39" fmla="*/ 15 h 15"/>
                <a:gd name="T40" fmla="*/ 2 w 8"/>
                <a:gd name="T4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2" y="15"/>
                    <a:pt x="1" y="14"/>
                    <a:pt x="0" y="14"/>
                  </a:cubicBezTo>
                  <a:cubicBezTo>
                    <a:pt x="0" y="12"/>
                    <a:pt x="1" y="11"/>
                    <a:pt x="2" y="9"/>
                  </a:cubicBezTo>
                  <a:cubicBezTo>
                    <a:pt x="2" y="9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2"/>
                    <a:pt x="6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ubicBezTo>
                    <a:pt x="7" y="11"/>
                    <a:pt x="7" y="12"/>
                    <a:pt x="6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3" y="15"/>
                    <a:pt x="3" y="15"/>
                  </a:cubicBezTo>
                  <a:lnTo>
                    <a:pt x="2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39"/>
            <p:cNvSpPr/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3 w 8"/>
                <a:gd name="T3" fmla="*/ 15 h 15"/>
                <a:gd name="T4" fmla="*/ 5 w 8"/>
                <a:gd name="T5" fmla="*/ 14 h 15"/>
                <a:gd name="T6" fmla="*/ 5 w 8"/>
                <a:gd name="T7" fmla="*/ 14 h 15"/>
                <a:gd name="T8" fmla="*/ 6 w 8"/>
                <a:gd name="T9" fmla="*/ 13 h 15"/>
                <a:gd name="T10" fmla="*/ 8 w 8"/>
                <a:gd name="T11" fmla="*/ 9 h 15"/>
                <a:gd name="T12" fmla="*/ 8 w 8"/>
                <a:gd name="T13" fmla="*/ 8 h 15"/>
                <a:gd name="T14" fmla="*/ 8 w 8"/>
                <a:gd name="T15" fmla="*/ 7 h 15"/>
                <a:gd name="T16" fmla="*/ 8 w 8"/>
                <a:gd name="T17" fmla="*/ 3 h 15"/>
                <a:gd name="T18" fmla="*/ 8 w 8"/>
                <a:gd name="T19" fmla="*/ 2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1 h 15"/>
                <a:gd name="T26" fmla="*/ 7 w 8"/>
                <a:gd name="T27" fmla="*/ 0 h 15"/>
                <a:gd name="T28" fmla="*/ 5 w 8"/>
                <a:gd name="T29" fmla="*/ 4 h 15"/>
                <a:gd name="T30" fmla="*/ 4 w 8"/>
                <a:gd name="T31" fmla="*/ 5 h 15"/>
                <a:gd name="T32" fmla="*/ 3 w 8"/>
                <a:gd name="T33" fmla="*/ 7 h 15"/>
                <a:gd name="T34" fmla="*/ 3 w 8"/>
                <a:gd name="T35" fmla="*/ 8 h 15"/>
                <a:gd name="T36" fmla="*/ 3 w 8"/>
                <a:gd name="T37" fmla="*/ 8 h 15"/>
                <a:gd name="T38" fmla="*/ 2 w 8"/>
                <a:gd name="T39" fmla="*/ 9 h 15"/>
                <a:gd name="T40" fmla="*/ 0 w 8"/>
                <a:gd name="T41" fmla="*/ 14 h 15"/>
                <a:gd name="T42" fmla="*/ 2 w 8"/>
                <a:gd name="T4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0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5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2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6"/>
                    <a:pt x="4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1" y="14"/>
                    <a:pt x="2" y="15"/>
                    <a:pt x="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40"/>
            <p:cNvSpPr/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1 w 6"/>
                <a:gd name="T3" fmla="*/ 6 h 7"/>
                <a:gd name="T4" fmla="*/ 5 w 6"/>
                <a:gd name="T5" fmla="*/ 0 h 7"/>
                <a:gd name="T6" fmla="*/ 6 w 6"/>
                <a:gd name="T7" fmla="*/ 1 h 7"/>
                <a:gd name="T8" fmla="*/ 5 w 6"/>
                <a:gd name="T9" fmla="*/ 5 h 7"/>
                <a:gd name="T10" fmla="*/ 3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2" y="6"/>
                    <a:pt x="1" y="6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3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41"/>
            <p:cNvSpPr/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5 w 6"/>
                <a:gd name="T5" fmla="*/ 5 h 7"/>
                <a:gd name="T6" fmla="*/ 6 w 6"/>
                <a:gd name="T7" fmla="*/ 1 h 7"/>
                <a:gd name="T8" fmla="*/ 5 w 6"/>
                <a:gd name="T9" fmla="*/ 0 h 7"/>
                <a:gd name="T10" fmla="*/ 1 w 6"/>
                <a:gd name="T11" fmla="*/ 6 h 7"/>
                <a:gd name="T12" fmla="*/ 3 w 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4" y="0"/>
                    <a:pt x="0" y="3"/>
                    <a:pt x="1" y="6"/>
                  </a:cubicBezTo>
                  <a:cubicBezTo>
                    <a:pt x="2" y="6"/>
                    <a:pt x="3" y="7"/>
                    <a:pt x="3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74" name="组合 73"/>
          <p:cNvGrpSpPr/>
          <p:nvPr userDrawn="1"/>
        </p:nvGrpSpPr>
        <p:grpSpPr>
          <a:xfrm>
            <a:off x="445418" y="5902169"/>
            <a:ext cx="637411" cy="612930"/>
            <a:chOff x="1717634" y="914982"/>
            <a:chExt cx="637411" cy="612930"/>
          </a:xfrm>
          <a:solidFill>
            <a:schemeClr val="tx2"/>
          </a:solidFill>
        </p:grpSpPr>
        <p:sp>
          <p:nvSpPr>
            <p:cNvPr id="75" name="Freeform 6"/>
            <p:cNvSpPr/>
            <p:nvPr/>
          </p:nvSpPr>
          <p:spPr bwMode="auto">
            <a:xfrm>
              <a:off x="1717634" y="914982"/>
              <a:ext cx="315186" cy="288564"/>
            </a:xfrm>
            <a:custGeom>
              <a:avLst/>
              <a:gdLst>
                <a:gd name="T0" fmla="*/ 106 w 385"/>
                <a:gd name="T1" fmla="*/ 0 h 352"/>
                <a:gd name="T2" fmla="*/ 155 w 385"/>
                <a:gd name="T3" fmla="*/ 33 h 352"/>
                <a:gd name="T4" fmla="*/ 195 w 385"/>
                <a:gd name="T5" fmla="*/ 44 h 352"/>
                <a:gd name="T6" fmla="*/ 299 w 385"/>
                <a:gd name="T7" fmla="*/ 187 h 352"/>
                <a:gd name="T8" fmla="*/ 291 w 385"/>
                <a:gd name="T9" fmla="*/ 223 h 352"/>
                <a:gd name="T10" fmla="*/ 300 w 385"/>
                <a:gd name="T11" fmla="*/ 259 h 352"/>
                <a:gd name="T12" fmla="*/ 337 w 385"/>
                <a:gd name="T13" fmla="*/ 252 h 352"/>
                <a:gd name="T14" fmla="*/ 352 w 385"/>
                <a:gd name="T15" fmla="*/ 218 h 352"/>
                <a:gd name="T16" fmla="*/ 379 w 385"/>
                <a:gd name="T17" fmla="*/ 225 h 352"/>
                <a:gd name="T18" fmla="*/ 349 w 385"/>
                <a:gd name="T19" fmla="*/ 300 h 352"/>
                <a:gd name="T20" fmla="*/ 302 w 385"/>
                <a:gd name="T21" fmla="*/ 301 h 352"/>
                <a:gd name="T22" fmla="*/ 267 w 385"/>
                <a:gd name="T23" fmla="*/ 314 h 352"/>
                <a:gd name="T24" fmla="*/ 180 w 385"/>
                <a:gd name="T25" fmla="*/ 331 h 352"/>
                <a:gd name="T26" fmla="*/ 183 w 385"/>
                <a:gd name="T27" fmla="*/ 327 h 352"/>
                <a:gd name="T28" fmla="*/ 177 w 385"/>
                <a:gd name="T29" fmla="*/ 272 h 352"/>
                <a:gd name="T30" fmla="*/ 169 w 385"/>
                <a:gd name="T31" fmla="*/ 242 h 352"/>
                <a:gd name="T32" fmla="*/ 200 w 385"/>
                <a:gd name="T33" fmla="*/ 232 h 352"/>
                <a:gd name="T34" fmla="*/ 246 w 385"/>
                <a:gd name="T35" fmla="*/ 207 h 352"/>
                <a:gd name="T36" fmla="*/ 241 w 385"/>
                <a:gd name="T37" fmla="*/ 136 h 352"/>
                <a:gd name="T38" fmla="*/ 186 w 385"/>
                <a:gd name="T39" fmla="*/ 93 h 352"/>
                <a:gd name="T40" fmla="*/ 152 w 385"/>
                <a:gd name="T41" fmla="*/ 163 h 352"/>
                <a:gd name="T42" fmla="*/ 152 w 385"/>
                <a:gd name="T43" fmla="*/ 184 h 352"/>
                <a:gd name="T44" fmla="*/ 152 w 385"/>
                <a:gd name="T45" fmla="*/ 219 h 352"/>
                <a:gd name="T46" fmla="*/ 119 w 385"/>
                <a:gd name="T47" fmla="*/ 228 h 352"/>
                <a:gd name="T48" fmla="*/ 82 w 385"/>
                <a:gd name="T49" fmla="*/ 253 h 352"/>
                <a:gd name="T50" fmla="*/ 77 w 385"/>
                <a:gd name="T51" fmla="*/ 318 h 352"/>
                <a:gd name="T52" fmla="*/ 63 w 385"/>
                <a:gd name="T53" fmla="*/ 339 h 352"/>
                <a:gd name="T54" fmla="*/ 33 w 385"/>
                <a:gd name="T55" fmla="*/ 342 h 352"/>
                <a:gd name="T56" fmla="*/ 28 w 385"/>
                <a:gd name="T57" fmla="*/ 316 h 352"/>
                <a:gd name="T58" fmla="*/ 32 w 385"/>
                <a:gd name="T59" fmla="*/ 215 h 352"/>
                <a:gd name="T60" fmla="*/ 47 w 385"/>
                <a:gd name="T61" fmla="*/ 182 h 352"/>
                <a:gd name="T62" fmla="*/ 34 w 385"/>
                <a:gd name="T63" fmla="*/ 133 h 352"/>
                <a:gd name="T64" fmla="*/ 24 w 385"/>
                <a:gd name="T65" fmla="*/ 131 h 352"/>
                <a:gd name="T66" fmla="*/ 7 w 385"/>
                <a:gd name="T67" fmla="*/ 110 h 352"/>
                <a:gd name="T68" fmla="*/ 34 w 385"/>
                <a:gd name="T69" fmla="*/ 94 h 352"/>
                <a:gd name="T70" fmla="*/ 77 w 385"/>
                <a:gd name="T71" fmla="*/ 116 h 352"/>
                <a:gd name="T72" fmla="*/ 129 w 385"/>
                <a:gd name="T73" fmla="*/ 127 h 352"/>
                <a:gd name="T74" fmla="*/ 126 w 385"/>
                <a:gd name="T75" fmla="*/ 69 h 352"/>
                <a:gd name="T76" fmla="*/ 88 w 385"/>
                <a:gd name="T77" fmla="*/ 47 h 352"/>
                <a:gd name="T78" fmla="*/ 74 w 385"/>
                <a:gd name="T79" fmla="*/ 0 h 352"/>
                <a:gd name="T80" fmla="*/ 106 w 385"/>
                <a:gd name="T8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5" h="352">
                  <a:moveTo>
                    <a:pt x="106" y="0"/>
                  </a:moveTo>
                  <a:cubicBezTo>
                    <a:pt x="122" y="11"/>
                    <a:pt x="138" y="24"/>
                    <a:pt x="155" y="33"/>
                  </a:cubicBezTo>
                  <a:cubicBezTo>
                    <a:pt x="167" y="39"/>
                    <a:pt x="181" y="42"/>
                    <a:pt x="195" y="44"/>
                  </a:cubicBezTo>
                  <a:cubicBezTo>
                    <a:pt x="275" y="55"/>
                    <a:pt x="312" y="107"/>
                    <a:pt x="299" y="187"/>
                  </a:cubicBezTo>
                  <a:cubicBezTo>
                    <a:pt x="297" y="199"/>
                    <a:pt x="291" y="211"/>
                    <a:pt x="291" y="223"/>
                  </a:cubicBezTo>
                  <a:cubicBezTo>
                    <a:pt x="292" y="235"/>
                    <a:pt x="294" y="249"/>
                    <a:pt x="300" y="259"/>
                  </a:cubicBezTo>
                  <a:cubicBezTo>
                    <a:pt x="313" y="276"/>
                    <a:pt x="329" y="272"/>
                    <a:pt x="337" y="252"/>
                  </a:cubicBezTo>
                  <a:cubicBezTo>
                    <a:pt x="341" y="240"/>
                    <a:pt x="344" y="228"/>
                    <a:pt x="352" y="218"/>
                  </a:cubicBezTo>
                  <a:cubicBezTo>
                    <a:pt x="363" y="205"/>
                    <a:pt x="374" y="208"/>
                    <a:pt x="379" y="225"/>
                  </a:cubicBezTo>
                  <a:cubicBezTo>
                    <a:pt x="385" y="248"/>
                    <a:pt x="371" y="291"/>
                    <a:pt x="349" y="300"/>
                  </a:cubicBezTo>
                  <a:cubicBezTo>
                    <a:pt x="335" y="306"/>
                    <a:pt x="317" y="303"/>
                    <a:pt x="302" y="301"/>
                  </a:cubicBezTo>
                  <a:cubicBezTo>
                    <a:pt x="287" y="300"/>
                    <a:pt x="276" y="300"/>
                    <a:pt x="267" y="314"/>
                  </a:cubicBezTo>
                  <a:cubicBezTo>
                    <a:pt x="248" y="345"/>
                    <a:pt x="214" y="352"/>
                    <a:pt x="180" y="331"/>
                  </a:cubicBezTo>
                  <a:cubicBezTo>
                    <a:pt x="181" y="330"/>
                    <a:pt x="182" y="328"/>
                    <a:pt x="183" y="327"/>
                  </a:cubicBezTo>
                  <a:cubicBezTo>
                    <a:pt x="210" y="304"/>
                    <a:pt x="209" y="289"/>
                    <a:pt x="177" y="272"/>
                  </a:cubicBezTo>
                  <a:cubicBezTo>
                    <a:pt x="163" y="264"/>
                    <a:pt x="161" y="255"/>
                    <a:pt x="169" y="242"/>
                  </a:cubicBezTo>
                  <a:cubicBezTo>
                    <a:pt x="177" y="229"/>
                    <a:pt x="184" y="221"/>
                    <a:pt x="200" y="232"/>
                  </a:cubicBezTo>
                  <a:cubicBezTo>
                    <a:pt x="229" y="251"/>
                    <a:pt x="245" y="242"/>
                    <a:pt x="246" y="207"/>
                  </a:cubicBezTo>
                  <a:cubicBezTo>
                    <a:pt x="247" y="183"/>
                    <a:pt x="246" y="159"/>
                    <a:pt x="241" y="136"/>
                  </a:cubicBezTo>
                  <a:cubicBezTo>
                    <a:pt x="235" y="108"/>
                    <a:pt x="212" y="91"/>
                    <a:pt x="186" y="93"/>
                  </a:cubicBezTo>
                  <a:cubicBezTo>
                    <a:pt x="190" y="123"/>
                    <a:pt x="173" y="144"/>
                    <a:pt x="152" y="163"/>
                  </a:cubicBezTo>
                  <a:cubicBezTo>
                    <a:pt x="145" y="170"/>
                    <a:pt x="143" y="177"/>
                    <a:pt x="152" y="184"/>
                  </a:cubicBezTo>
                  <a:cubicBezTo>
                    <a:pt x="164" y="195"/>
                    <a:pt x="159" y="208"/>
                    <a:pt x="152" y="219"/>
                  </a:cubicBezTo>
                  <a:cubicBezTo>
                    <a:pt x="144" y="229"/>
                    <a:pt x="134" y="235"/>
                    <a:pt x="119" y="228"/>
                  </a:cubicBezTo>
                  <a:cubicBezTo>
                    <a:pt x="92" y="216"/>
                    <a:pt x="84" y="222"/>
                    <a:pt x="82" y="253"/>
                  </a:cubicBezTo>
                  <a:cubicBezTo>
                    <a:pt x="80" y="275"/>
                    <a:pt x="80" y="297"/>
                    <a:pt x="77" y="318"/>
                  </a:cubicBezTo>
                  <a:cubicBezTo>
                    <a:pt x="76" y="326"/>
                    <a:pt x="70" y="336"/>
                    <a:pt x="63" y="339"/>
                  </a:cubicBezTo>
                  <a:cubicBezTo>
                    <a:pt x="54" y="343"/>
                    <a:pt x="42" y="345"/>
                    <a:pt x="33" y="342"/>
                  </a:cubicBezTo>
                  <a:cubicBezTo>
                    <a:pt x="28" y="340"/>
                    <a:pt x="25" y="323"/>
                    <a:pt x="28" y="316"/>
                  </a:cubicBezTo>
                  <a:cubicBezTo>
                    <a:pt x="40" y="282"/>
                    <a:pt x="42" y="250"/>
                    <a:pt x="32" y="215"/>
                  </a:cubicBezTo>
                  <a:cubicBezTo>
                    <a:pt x="29" y="206"/>
                    <a:pt x="39" y="191"/>
                    <a:pt x="47" y="182"/>
                  </a:cubicBezTo>
                  <a:cubicBezTo>
                    <a:pt x="69" y="156"/>
                    <a:pt x="67" y="145"/>
                    <a:pt x="34" y="133"/>
                  </a:cubicBezTo>
                  <a:cubicBezTo>
                    <a:pt x="31" y="132"/>
                    <a:pt x="27" y="132"/>
                    <a:pt x="24" y="131"/>
                  </a:cubicBezTo>
                  <a:cubicBezTo>
                    <a:pt x="15" y="126"/>
                    <a:pt x="0" y="124"/>
                    <a:pt x="7" y="110"/>
                  </a:cubicBezTo>
                  <a:cubicBezTo>
                    <a:pt x="12" y="102"/>
                    <a:pt x="26" y="92"/>
                    <a:pt x="34" y="94"/>
                  </a:cubicBezTo>
                  <a:cubicBezTo>
                    <a:pt x="49" y="97"/>
                    <a:pt x="66" y="105"/>
                    <a:pt x="77" y="116"/>
                  </a:cubicBezTo>
                  <a:cubicBezTo>
                    <a:pt x="96" y="136"/>
                    <a:pt x="114" y="141"/>
                    <a:pt x="129" y="127"/>
                  </a:cubicBezTo>
                  <a:cubicBezTo>
                    <a:pt x="146" y="111"/>
                    <a:pt x="145" y="85"/>
                    <a:pt x="126" y="69"/>
                  </a:cubicBezTo>
                  <a:cubicBezTo>
                    <a:pt x="115" y="60"/>
                    <a:pt x="102" y="52"/>
                    <a:pt x="88" y="47"/>
                  </a:cubicBezTo>
                  <a:cubicBezTo>
                    <a:pt x="59" y="34"/>
                    <a:pt x="56" y="27"/>
                    <a:pt x="74" y="0"/>
                  </a:cubicBezTo>
                  <a:cubicBezTo>
                    <a:pt x="85" y="0"/>
                    <a:pt x="95" y="0"/>
                    <a:pt x="1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"/>
            <p:cNvSpPr>
              <a:spLocks noEditPoints="1"/>
            </p:cNvSpPr>
            <p:nvPr/>
          </p:nvSpPr>
          <p:spPr bwMode="auto">
            <a:xfrm>
              <a:off x="1722531" y="1236288"/>
              <a:ext cx="216958" cy="291624"/>
            </a:xfrm>
            <a:custGeom>
              <a:avLst/>
              <a:gdLst>
                <a:gd name="T0" fmla="*/ 20 w 265"/>
                <a:gd name="T1" fmla="*/ 356 h 356"/>
                <a:gd name="T2" fmla="*/ 2 w 265"/>
                <a:gd name="T3" fmla="*/ 340 h 356"/>
                <a:gd name="T4" fmla="*/ 45 w 265"/>
                <a:gd name="T5" fmla="*/ 263 h 356"/>
                <a:gd name="T6" fmla="*/ 73 w 265"/>
                <a:gd name="T7" fmla="*/ 232 h 356"/>
                <a:gd name="T8" fmla="*/ 117 w 265"/>
                <a:gd name="T9" fmla="*/ 227 h 356"/>
                <a:gd name="T10" fmla="*/ 114 w 265"/>
                <a:gd name="T11" fmla="*/ 180 h 356"/>
                <a:gd name="T12" fmla="*/ 68 w 265"/>
                <a:gd name="T13" fmla="*/ 186 h 356"/>
                <a:gd name="T14" fmla="*/ 0 w 265"/>
                <a:gd name="T15" fmla="*/ 134 h 356"/>
                <a:gd name="T16" fmla="*/ 1 w 265"/>
                <a:gd name="T17" fmla="*/ 52 h 356"/>
                <a:gd name="T18" fmla="*/ 11 w 265"/>
                <a:gd name="T19" fmla="*/ 29 h 356"/>
                <a:gd name="T20" fmla="*/ 32 w 265"/>
                <a:gd name="T21" fmla="*/ 35 h 356"/>
                <a:gd name="T22" fmla="*/ 39 w 265"/>
                <a:gd name="T23" fmla="*/ 114 h 356"/>
                <a:gd name="T24" fmla="*/ 67 w 265"/>
                <a:gd name="T25" fmla="*/ 150 h 356"/>
                <a:gd name="T26" fmla="*/ 116 w 265"/>
                <a:gd name="T27" fmla="*/ 138 h 356"/>
                <a:gd name="T28" fmla="*/ 106 w 265"/>
                <a:gd name="T29" fmla="*/ 108 h 356"/>
                <a:gd name="T30" fmla="*/ 64 w 265"/>
                <a:gd name="T31" fmla="*/ 58 h 356"/>
                <a:gd name="T32" fmla="*/ 120 w 265"/>
                <a:gd name="T33" fmla="*/ 4 h 356"/>
                <a:gd name="T34" fmla="*/ 187 w 265"/>
                <a:gd name="T35" fmla="*/ 80 h 356"/>
                <a:gd name="T36" fmla="*/ 167 w 265"/>
                <a:gd name="T37" fmla="*/ 102 h 356"/>
                <a:gd name="T38" fmla="*/ 153 w 265"/>
                <a:gd name="T39" fmla="*/ 129 h 356"/>
                <a:gd name="T40" fmla="*/ 179 w 265"/>
                <a:gd name="T41" fmla="*/ 148 h 356"/>
                <a:gd name="T42" fmla="*/ 227 w 265"/>
                <a:gd name="T43" fmla="*/ 105 h 356"/>
                <a:gd name="T44" fmla="*/ 232 w 265"/>
                <a:gd name="T45" fmla="*/ 54 h 356"/>
                <a:gd name="T46" fmla="*/ 231 w 265"/>
                <a:gd name="T47" fmla="*/ 40 h 356"/>
                <a:gd name="T48" fmla="*/ 245 w 265"/>
                <a:gd name="T49" fmla="*/ 26 h 356"/>
                <a:gd name="T50" fmla="*/ 260 w 265"/>
                <a:gd name="T51" fmla="*/ 38 h 356"/>
                <a:gd name="T52" fmla="*/ 263 w 265"/>
                <a:gd name="T53" fmla="*/ 128 h 356"/>
                <a:gd name="T54" fmla="*/ 200 w 265"/>
                <a:gd name="T55" fmla="*/ 176 h 356"/>
                <a:gd name="T56" fmla="*/ 188 w 265"/>
                <a:gd name="T57" fmla="*/ 176 h 356"/>
                <a:gd name="T58" fmla="*/ 156 w 265"/>
                <a:gd name="T59" fmla="*/ 209 h 356"/>
                <a:gd name="T60" fmla="*/ 179 w 265"/>
                <a:gd name="T61" fmla="*/ 231 h 356"/>
                <a:gd name="T62" fmla="*/ 191 w 265"/>
                <a:gd name="T63" fmla="*/ 228 h 356"/>
                <a:gd name="T64" fmla="*/ 225 w 265"/>
                <a:gd name="T65" fmla="*/ 262 h 356"/>
                <a:gd name="T66" fmla="*/ 226 w 265"/>
                <a:gd name="T67" fmla="*/ 298 h 356"/>
                <a:gd name="T68" fmla="*/ 227 w 265"/>
                <a:gd name="T69" fmla="*/ 325 h 356"/>
                <a:gd name="T70" fmla="*/ 208 w 265"/>
                <a:gd name="T71" fmla="*/ 347 h 356"/>
                <a:gd name="T72" fmla="*/ 192 w 265"/>
                <a:gd name="T73" fmla="*/ 330 h 356"/>
                <a:gd name="T74" fmla="*/ 187 w 265"/>
                <a:gd name="T75" fmla="*/ 279 h 356"/>
                <a:gd name="T76" fmla="*/ 175 w 265"/>
                <a:gd name="T77" fmla="*/ 261 h 356"/>
                <a:gd name="T78" fmla="*/ 164 w 265"/>
                <a:gd name="T79" fmla="*/ 279 h 356"/>
                <a:gd name="T80" fmla="*/ 160 w 265"/>
                <a:gd name="T81" fmla="*/ 334 h 356"/>
                <a:gd name="T82" fmla="*/ 137 w 265"/>
                <a:gd name="T83" fmla="*/ 347 h 356"/>
                <a:gd name="T84" fmla="*/ 116 w 265"/>
                <a:gd name="T85" fmla="*/ 334 h 356"/>
                <a:gd name="T86" fmla="*/ 112 w 265"/>
                <a:gd name="T87" fmla="*/ 278 h 356"/>
                <a:gd name="T88" fmla="*/ 98 w 265"/>
                <a:gd name="T89" fmla="*/ 264 h 356"/>
                <a:gd name="T90" fmla="*/ 88 w 265"/>
                <a:gd name="T91" fmla="*/ 278 h 356"/>
                <a:gd name="T92" fmla="*/ 36 w 265"/>
                <a:gd name="T93" fmla="*/ 356 h 356"/>
                <a:gd name="T94" fmla="*/ 20 w 265"/>
                <a:gd name="T95" fmla="*/ 356 h 356"/>
                <a:gd name="T96" fmla="*/ 152 w 265"/>
                <a:gd name="T97" fmla="*/ 62 h 356"/>
                <a:gd name="T98" fmla="*/ 131 w 265"/>
                <a:gd name="T99" fmla="*/ 32 h 356"/>
                <a:gd name="T100" fmla="*/ 102 w 265"/>
                <a:gd name="T101" fmla="*/ 53 h 356"/>
                <a:gd name="T102" fmla="*/ 129 w 265"/>
                <a:gd name="T103" fmla="*/ 79 h 356"/>
                <a:gd name="T104" fmla="*/ 152 w 265"/>
                <a:gd name="T105" fmla="*/ 62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5" h="356">
                  <a:moveTo>
                    <a:pt x="20" y="356"/>
                  </a:moveTo>
                  <a:cubicBezTo>
                    <a:pt x="15" y="352"/>
                    <a:pt x="10" y="347"/>
                    <a:pt x="2" y="340"/>
                  </a:cubicBezTo>
                  <a:cubicBezTo>
                    <a:pt x="43" y="327"/>
                    <a:pt x="46" y="296"/>
                    <a:pt x="45" y="263"/>
                  </a:cubicBezTo>
                  <a:cubicBezTo>
                    <a:pt x="43" y="234"/>
                    <a:pt x="44" y="234"/>
                    <a:pt x="73" y="232"/>
                  </a:cubicBezTo>
                  <a:cubicBezTo>
                    <a:pt x="87" y="231"/>
                    <a:pt x="100" y="229"/>
                    <a:pt x="117" y="227"/>
                  </a:cubicBezTo>
                  <a:cubicBezTo>
                    <a:pt x="116" y="212"/>
                    <a:pt x="115" y="196"/>
                    <a:pt x="114" y="180"/>
                  </a:cubicBezTo>
                  <a:cubicBezTo>
                    <a:pt x="96" y="182"/>
                    <a:pt x="82" y="184"/>
                    <a:pt x="68" y="186"/>
                  </a:cubicBezTo>
                  <a:cubicBezTo>
                    <a:pt x="37" y="191"/>
                    <a:pt x="1" y="177"/>
                    <a:pt x="0" y="134"/>
                  </a:cubicBezTo>
                  <a:cubicBezTo>
                    <a:pt x="0" y="106"/>
                    <a:pt x="0" y="79"/>
                    <a:pt x="1" y="52"/>
                  </a:cubicBezTo>
                  <a:cubicBezTo>
                    <a:pt x="1" y="44"/>
                    <a:pt x="5" y="35"/>
                    <a:pt x="11" y="29"/>
                  </a:cubicBezTo>
                  <a:cubicBezTo>
                    <a:pt x="18" y="20"/>
                    <a:pt x="30" y="23"/>
                    <a:pt x="32" y="35"/>
                  </a:cubicBezTo>
                  <a:cubicBezTo>
                    <a:pt x="35" y="61"/>
                    <a:pt x="38" y="88"/>
                    <a:pt x="39" y="114"/>
                  </a:cubicBezTo>
                  <a:cubicBezTo>
                    <a:pt x="40" y="134"/>
                    <a:pt x="49" y="145"/>
                    <a:pt x="67" y="150"/>
                  </a:cubicBezTo>
                  <a:cubicBezTo>
                    <a:pt x="86" y="156"/>
                    <a:pt x="103" y="153"/>
                    <a:pt x="116" y="138"/>
                  </a:cubicBezTo>
                  <a:cubicBezTo>
                    <a:pt x="125" y="127"/>
                    <a:pt x="120" y="112"/>
                    <a:pt x="106" y="108"/>
                  </a:cubicBezTo>
                  <a:cubicBezTo>
                    <a:pt x="71" y="97"/>
                    <a:pt x="62" y="86"/>
                    <a:pt x="64" y="58"/>
                  </a:cubicBezTo>
                  <a:cubicBezTo>
                    <a:pt x="67" y="30"/>
                    <a:pt x="91" y="7"/>
                    <a:pt x="120" y="4"/>
                  </a:cubicBezTo>
                  <a:cubicBezTo>
                    <a:pt x="173" y="0"/>
                    <a:pt x="205" y="34"/>
                    <a:pt x="187" y="80"/>
                  </a:cubicBezTo>
                  <a:cubicBezTo>
                    <a:pt x="184" y="89"/>
                    <a:pt x="175" y="99"/>
                    <a:pt x="167" y="102"/>
                  </a:cubicBezTo>
                  <a:cubicBezTo>
                    <a:pt x="152" y="107"/>
                    <a:pt x="147" y="118"/>
                    <a:pt x="153" y="129"/>
                  </a:cubicBezTo>
                  <a:cubicBezTo>
                    <a:pt x="157" y="138"/>
                    <a:pt x="169" y="146"/>
                    <a:pt x="179" y="148"/>
                  </a:cubicBezTo>
                  <a:cubicBezTo>
                    <a:pt x="198" y="151"/>
                    <a:pt x="221" y="130"/>
                    <a:pt x="227" y="105"/>
                  </a:cubicBezTo>
                  <a:cubicBezTo>
                    <a:pt x="231" y="89"/>
                    <a:pt x="231" y="71"/>
                    <a:pt x="232" y="54"/>
                  </a:cubicBezTo>
                  <a:cubicBezTo>
                    <a:pt x="232" y="49"/>
                    <a:pt x="230" y="44"/>
                    <a:pt x="231" y="40"/>
                  </a:cubicBezTo>
                  <a:cubicBezTo>
                    <a:pt x="235" y="34"/>
                    <a:pt x="240" y="26"/>
                    <a:pt x="245" y="26"/>
                  </a:cubicBezTo>
                  <a:cubicBezTo>
                    <a:pt x="250" y="25"/>
                    <a:pt x="260" y="33"/>
                    <a:pt x="260" y="38"/>
                  </a:cubicBezTo>
                  <a:cubicBezTo>
                    <a:pt x="263" y="68"/>
                    <a:pt x="265" y="98"/>
                    <a:pt x="263" y="128"/>
                  </a:cubicBezTo>
                  <a:cubicBezTo>
                    <a:pt x="261" y="155"/>
                    <a:pt x="234" y="173"/>
                    <a:pt x="200" y="176"/>
                  </a:cubicBezTo>
                  <a:cubicBezTo>
                    <a:pt x="196" y="176"/>
                    <a:pt x="192" y="176"/>
                    <a:pt x="188" y="176"/>
                  </a:cubicBezTo>
                  <a:cubicBezTo>
                    <a:pt x="155" y="176"/>
                    <a:pt x="156" y="176"/>
                    <a:pt x="156" y="209"/>
                  </a:cubicBezTo>
                  <a:cubicBezTo>
                    <a:pt x="156" y="227"/>
                    <a:pt x="166" y="230"/>
                    <a:pt x="179" y="231"/>
                  </a:cubicBezTo>
                  <a:cubicBezTo>
                    <a:pt x="183" y="231"/>
                    <a:pt x="187" y="229"/>
                    <a:pt x="191" y="228"/>
                  </a:cubicBezTo>
                  <a:cubicBezTo>
                    <a:pt x="224" y="226"/>
                    <a:pt x="227" y="229"/>
                    <a:pt x="225" y="262"/>
                  </a:cubicBezTo>
                  <a:cubicBezTo>
                    <a:pt x="224" y="274"/>
                    <a:pt x="225" y="286"/>
                    <a:pt x="226" y="298"/>
                  </a:cubicBezTo>
                  <a:cubicBezTo>
                    <a:pt x="226" y="307"/>
                    <a:pt x="230" y="317"/>
                    <a:pt x="227" y="325"/>
                  </a:cubicBezTo>
                  <a:cubicBezTo>
                    <a:pt x="223" y="334"/>
                    <a:pt x="214" y="340"/>
                    <a:pt x="208" y="347"/>
                  </a:cubicBezTo>
                  <a:cubicBezTo>
                    <a:pt x="202" y="342"/>
                    <a:pt x="193" y="337"/>
                    <a:pt x="192" y="330"/>
                  </a:cubicBezTo>
                  <a:cubicBezTo>
                    <a:pt x="189" y="314"/>
                    <a:pt x="190" y="296"/>
                    <a:pt x="187" y="279"/>
                  </a:cubicBezTo>
                  <a:cubicBezTo>
                    <a:pt x="186" y="272"/>
                    <a:pt x="180" y="262"/>
                    <a:pt x="175" y="261"/>
                  </a:cubicBezTo>
                  <a:cubicBezTo>
                    <a:pt x="162" y="258"/>
                    <a:pt x="164" y="270"/>
                    <a:pt x="164" y="279"/>
                  </a:cubicBezTo>
                  <a:cubicBezTo>
                    <a:pt x="162" y="297"/>
                    <a:pt x="160" y="316"/>
                    <a:pt x="160" y="334"/>
                  </a:cubicBezTo>
                  <a:cubicBezTo>
                    <a:pt x="159" y="352"/>
                    <a:pt x="146" y="347"/>
                    <a:pt x="137" y="347"/>
                  </a:cubicBezTo>
                  <a:cubicBezTo>
                    <a:pt x="127" y="348"/>
                    <a:pt x="116" y="350"/>
                    <a:pt x="116" y="334"/>
                  </a:cubicBezTo>
                  <a:cubicBezTo>
                    <a:pt x="116" y="315"/>
                    <a:pt x="115" y="296"/>
                    <a:pt x="112" y="278"/>
                  </a:cubicBezTo>
                  <a:cubicBezTo>
                    <a:pt x="111" y="273"/>
                    <a:pt x="103" y="269"/>
                    <a:pt x="98" y="264"/>
                  </a:cubicBezTo>
                  <a:cubicBezTo>
                    <a:pt x="95" y="269"/>
                    <a:pt x="88" y="273"/>
                    <a:pt x="88" y="278"/>
                  </a:cubicBezTo>
                  <a:cubicBezTo>
                    <a:pt x="84" y="313"/>
                    <a:pt x="71" y="342"/>
                    <a:pt x="36" y="356"/>
                  </a:cubicBezTo>
                  <a:cubicBezTo>
                    <a:pt x="31" y="356"/>
                    <a:pt x="25" y="356"/>
                    <a:pt x="20" y="356"/>
                  </a:cubicBezTo>
                  <a:close/>
                  <a:moveTo>
                    <a:pt x="152" y="62"/>
                  </a:moveTo>
                  <a:cubicBezTo>
                    <a:pt x="148" y="45"/>
                    <a:pt x="150" y="32"/>
                    <a:pt x="131" y="32"/>
                  </a:cubicBezTo>
                  <a:cubicBezTo>
                    <a:pt x="117" y="32"/>
                    <a:pt x="105" y="39"/>
                    <a:pt x="102" y="53"/>
                  </a:cubicBezTo>
                  <a:cubicBezTo>
                    <a:pt x="99" y="64"/>
                    <a:pt x="116" y="82"/>
                    <a:pt x="129" y="79"/>
                  </a:cubicBezTo>
                  <a:cubicBezTo>
                    <a:pt x="137" y="77"/>
                    <a:pt x="144" y="68"/>
                    <a:pt x="152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8"/>
            <p:cNvSpPr/>
            <p:nvPr/>
          </p:nvSpPr>
          <p:spPr bwMode="auto">
            <a:xfrm>
              <a:off x="2056383" y="1243632"/>
              <a:ext cx="287340" cy="271121"/>
            </a:xfrm>
            <a:custGeom>
              <a:avLst/>
              <a:gdLst>
                <a:gd name="T0" fmla="*/ 52 w 351"/>
                <a:gd name="T1" fmla="*/ 170 h 331"/>
                <a:gd name="T2" fmla="*/ 56 w 351"/>
                <a:gd name="T3" fmla="*/ 115 h 331"/>
                <a:gd name="T4" fmla="*/ 51 w 351"/>
                <a:gd name="T5" fmla="*/ 13 h 331"/>
                <a:gd name="T6" fmla="*/ 66 w 351"/>
                <a:gd name="T7" fmla="*/ 1 h 331"/>
                <a:gd name="T8" fmla="*/ 83 w 351"/>
                <a:gd name="T9" fmla="*/ 19 h 331"/>
                <a:gd name="T10" fmla="*/ 84 w 351"/>
                <a:gd name="T11" fmla="*/ 79 h 331"/>
                <a:gd name="T12" fmla="*/ 127 w 351"/>
                <a:gd name="T13" fmla="*/ 112 h 331"/>
                <a:gd name="T14" fmla="*/ 144 w 351"/>
                <a:gd name="T15" fmla="*/ 81 h 331"/>
                <a:gd name="T16" fmla="*/ 135 w 351"/>
                <a:gd name="T17" fmla="*/ 61 h 331"/>
                <a:gd name="T18" fmla="*/ 142 w 351"/>
                <a:gd name="T19" fmla="*/ 29 h 331"/>
                <a:gd name="T20" fmla="*/ 175 w 351"/>
                <a:gd name="T21" fmla="*/ 28 h 331"/>
                <a:gd name="T22" fmla="*/ 188 w 351"/>
                <a:gd name="T23" fmla="*/ 55 h 331"/>
                <a:gd name="T24" fmla="*/ 182 w 351"/>
                <a:gd name="T25" fmla="*/ 80 h 331"/>
                <a:gd name="T26" fmla="*/ 193 w 351"/>
                <a:gd name="T27" fmla="*/ 111 h 331"/>
                <a:gd name="T28" fmla="*/ 233 w 351"/>
                <a:gd name="T29" fmla="*/ 93 h 331"/>
                <a:gd name="T30" fmla="*/ 232 w 351"/>
                <a:gd name="T31" fmla="*/ 27 h 331"/>
                <a:gd name="T32" fmla="*/ 234 w 351"/>
                <a:gd name="T33" fmla="*/ 7 h 331"/>
                <a:gd name="T34" fmla="*/ 255 w 351"/>
                <a:gd name="T35" fmla="*/ 4 h 331"/>
                <a:gd name="T36" fmla="*/ 313 w 351"/>
                <a:gd name="T37" fmla="*/ 16 h 331"/>
                <a:gd name="T38" fmla="*/ 331 w 351"/>
                <a:gd name="T39" fmla="*/ 34 h 331"/>
                <a:gd name="T40" fmla="*/ 309 w 351"/>
                <a:gd name="T41" fmla="*/ 45 h 331"/>
                <a:gd name="T42" fmla="*/ 279 w 351"/>
                <a:gd name="T43" fmla="*/ 70 h 331"/>
                <a:gd name="T44" fmla="*/ 275 w 351"/>
                <a:gd name="T45" fmla="*/ 139 h 331"/>
                <a:gd name="T46" fmla="*/ 236 w 351"/>
                <a:gd name="T47" fmla="*/ 175 h 331"/>
                <a:gd name="T48" fmla="*/ 211 w 351"/>
                <a:gd name="T49" fmla="*/ 173 h 331"/>
                <a:gd name="T50" fmla="*/ 190 w 351"/>
                <a:gd name="T51" fmla="*/ 180 h 331"/>
                <a:gd name="T52" fmla="*/ 197 w 351"/>
                <a:gd name="T53" fmla="*/ 208 h 331"/>
                <a:gd name="T54" fmla="*/ 287 w 351"/>
                <a:gd name="T55" fmla="*/ 212 h 331"/>
                <a:gd name="T56" fmla="*/ 300 w 351"/>
                <a:gd name="T57" fmla="*/ 192 h 331"/>
                <a:gd name="T58" fmla="*/ 305 w 351"/>
                <a:gd name="T59" fmla="*/ 165 h 331"/>
                <a:gd name="T60" fmla="*/ 321 w 351"/>
                <a:gd name="T61" fmla="*/ 150 h 331"/>
                <a:gd name="T62" fmla="*/ 339 w 351"/>
                <a:gd name="T63" fmla="*/ 166 h 331"/>
                <a:gd name="T64" fmla="*/ 331 w 351"/>
                <a:gd name="T65" fmla="*/ 231 h 331"/>
                <a:gd name="T66" fmla="*/ 285 w 351"/>
                <a:gd name="T67" fmla="*/ 258 h 331"/>
                <a:gd name="T68" fmla="*/ 154 w 351"/>
                <a:gd name="T69" fmla="*/ 250 h 331"/>
                <a:gd name="T70" fmla="*/ 137 w 351"/>
                <a:gd name="T71" fmla="*/ 251 h 331"/>
                <a:gd name="T72" fmla="*/ 125 w 351"/>
                <a:gd name="T73" fmla="*/ 270 h 331"/>
                <a:gd name="T74" fmla="*/ 140 w 351"/>
                <a:gd name="T75" fmla="*/ 286 h 331"/>
                <a:gd name="T76" fmla="*/ 315 w 351"/>
                <a:gd name="T77" fmla="*/ 289 h 331"/>
                <a:gd name="T78" fmla="*/ 333 w 351"/>
                <a:gd name="T79" fmla="*/ 288 h 331"/>
                <a:gd name="T80" fmla="*/ 350 w 351"/>
                <a:gd name="T81" fmla="*/ 304 h 331"/>
                <a:gd name="T82" fmla="*/ 343 w 351"/>
                <a:gd name="T83" fmla="*/ 324 h 331"/>
                <a:gd name="T84" fmla="*/ 317 w 351"/>
                <a:gd name="T85" fmla="*/ 330 h 331"/>
                <a:gd name="T86" fmla="*/ 45 w 351"/>
                <a:gd name="T87" fmla="*/ 331 h 331"/>
                <a:gd name="T88" fmla="*/ 3 w 351"/>
                <a:gd name="T89" fmla="*/ 295 h 331"/>
                <a:gd name="T90" fmla="*/ 6 w 351"/>
                <a:gd name="T91" fmla="*/ 221 h 331"/>
                <a:gd name="T92" fmla="*/ 29 w 351"/>
                <a:gd name="T93" fmla="*/ 204 h 331"/>
                <a:gd name="T94" fmla="*/ 39 w 351"/>
                <a:gd name="T95" fmla="*/ 225 h 331"/>
                <a:gd name="T96" fmla="*/ 47 w 351"/>
                <a:gd name="T97" fmla="*/ 268 h 331"/>
                <a:gd name="T98" fmla="*/ 65 w 351"/>
                <a:gd name="T99" fmla="*/ 283 h 331"/>
                <a:gd name="T100" fmla="*/ 70 w 351"/>
                <a:gd name="T101" fmla="*/ 263 h 331"/>
                <a:gd name="T102" fmla="*/ 68 w 351"/>
                <a:gd name="T103" fmla="*/ 243 h 331"/>
                <a:gd name="T104" fmla="*/ 104 w 351"/>
                <a:gd name="T105" fmla="*/ 210 h 331"/>
                <a:gd name="T106" fmla="*/ 123 w 351"/>
                <a:gd name="T107" fmla="*/ 208 h 331"/>
                <a:gd name="T108" fmla="*/ 135 w 351"/>
                <a:gd name="T109" fmla="*/ 187 h 331"/>
                <a:gd name="T110" fmla="*/ 118 w 351"/>
                <a:gd name="T111" fmla="*/ 172 h 331"/>
                <a:gd name="T112" fmla="*/ 79 w 351"/>
                <a:gd name="T113" fmla="*/ 176 h 331"/>
                <a:gd name="T114" fmla="*/ 57 w 351"/>
                <a:gd name="T115" fmla="*/ 175 h 331"/>
                <a:gd name="T116" fmla="*/ 52 w 351"/>
                <a:gd name="T117" fmla="*/ 1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1" h="331">
                  <a:moveTo>
                    <a:pt x="52" y="170"/>
                  </a:moveTo>
                  <a:cubicBezTo>
                    <a:pt x="80" y="151"/>
                    <a:pt x="66" y="134"/>
                    <a:pt x="56" y="115"/>
                  </a:cubicBezTo>
                  <a:cubicBezTo>
                    <a:pt x="38" y="83"/>
                    <a:pt x="42" y="47"/>
                    <a:pt x="51" y="13"/>
                  </a:cubicBezTo>
                  <a:cubicBezTo>
                    <a:pt x="52" y="8"/>
                    <a:pt x="63" y="0"/>
                    <a:pt x="66" y="1"/>
                  </a:cubicBezTo>
                  <a:cubicBezTo>
                    <a:pt x="73" y="5"/>
                    <a:pt x="82" y="12"/>
                    <a:pt x="83" y="19"/>
                  </a:cubicBezTo>
                  <a:cubicBezTo>
                    <a:pt x="85" y="39"/>
                    <a:pt x="83" y="59"/>
                    <a:pt x="84" y="79"/>
                  </a:cubicBezTo>
                  <a:cubicBezTo>
                    <a:pt x="85" y="105"/>
                    <a:pt x="103" y="118"/>
                    <a:pt x="127" y="112"/>
                  </a:cubicBezTo>
                  <a:cubicBezTo>
                    <a:pt x="144" y="107"/>
                    <a:pt x="150" y="97"/>
                    <a:pt x="144" y="81"/>
                  </a:cubicBezTo>
                  <a:cubicBezTo>
                    <a:pt x="141" y="74"/>
                    <a:pt x="135" y="68"/>
                    <a:pt x="135" y="61"/>
                  </a:cubicBezTo>
                  <a:cubicBezTo>
                    <a:pt x="135" y="50"/>
                    <a:pt x="136" y="35"/>
                    <a:pt x="142" y="29"/>
                  </a:cubicBezTo>
                  <a:cubicBezTo>
                    <a:pt x="149" y="24"/>
                    <a:pt x="166" y="23"/>
                    <a:pt x="175" y="28"/>
                  </a:cubicBezTo>
                  <a:cubicBezTo>
                    <a:pt x="182" y="31"/>
                    <a:pt x="186" y="45"/>
                    <a:pt x="188" y="55"/>
                  </a:cubicBezTo>
                  <a:cubicBezTo>
                    <a:pt x="189" y="63"/>
                    <a:pt x="184" y="72"/>
                    <a:pt x="182" y="80"/>
                  </a:cubicBezTo>
                  <a:cubicBezTo>
                    <a:pt x="178" y="93"/>
                    <a:pt x="176" y="106"/>
                    <a:pt x="193" y="111"/>
                  </a:cubicBezTo>
                  <a:cubicBezTo>
                    <a:pt x="212" y="116"/>
                    <a:pt x="231" y="109"/>
                    <a:pt x="233" y="93"/>
                  </a:cubicBezTo>
                  <a:cubicBezTo>
                    <a:pt x="235" y="71"/>
                    <a:pt x="232" y="49"/>
                    <a:pt x="232" y="27"/>
                  </a:cubicBezTo>
                  <a:cubicBezTo>
                    <a:pt x="232" y="20"/>
                    <a:pt x="230" y="10"/>
                    <a:pt x="234" y="7"/>
                  </a:cubicBezTo>
                  <a:cubicBezTo>
                    <a:pt x="239" y="3"/>
                    <a:pt x="248" y="3"/>
                    <a:pt x="255" y="4"/>
                  </a:cubicBezTo>
                  <a:cubicBezTo>
                    <a:pt x="275" y="7"/>
                    <a:pt x="294" y="10"/>
                    <a:pt x="313" y="16"/>
                  </a:cubicBezTo>
                  <a:cubicBezTo>
                    <a:pt x="320" y="18"/>
                    <a:pt x="331" y="27"/>
                    <a:pt x="331" y="34"/>
                  </a:cubicBezTo>
                  <a:cubicBezTo>
                    <a:pt x="332" y="47"/>
                    <a:pt x="321" y="47"/>
                    <a:pt x="309" y="45"/>
                  </a:cubicBezTo>
                  <a:cubicBezTo>
                    <a:pt x="285" y="40"/>
                    <a:pt x="280" y="45"/>
                    <a:pt x="279" y="70"/>
                  </a:cubicBezTo>
                  <a:cubicBezTo>
                    <a:pt x="279" y="93"/>
                    <a:pt x="278" y="116"/>
                    <a:pt x="275" y="139"/>
                  </a:cubicBezTo>
                  <a:cubicBezTo>
                    <a:pt x="273" y="168"/>
                    <a:pt x="264" y="175"/>
                    <a:pt x="236" y="175"/>
                  </a:cubicBezTo>
                  <a:cubicBezTo>
                    <a:pt x="228" y="174"/>
                    <a:pt x="219" y="172"/>
                    <a:pt x="211" y="173"/>
                  </a:cubicBezTo>
                  <a:cubicBezTo>
                    <a:pt x="203" y="173"/>
                    <a:pt x="190" y="177"/>
                    <a:pt x="190" y="180"/>
                  </a:cubicBezTo>
                  <a:cubicBezTo>
                    <a:pt x="189" y="190"/>
                    <a:pt x="191" y="204"/>
                    <a:pt x="197" y="208"/>
                  </a:cubicBezTo>
                  <a:cubicBezTo>
                    <a:pt x="225" y="226"/>
                    <a:pt x="257" y="223"/>
                    <a:pt x="287" y="212"/>
                  </a:cubicBezTo>
                  <a:cubicBezTo>
                    <a:pt x="293" y="210"/>
                    <a:pt x="297" y="199"/>
                    <a:pt x="300" y="192"/>
                  </a:cubicBezTo>
                  <a:cubicBezTo>
                    <a:pt x="303" y="183"/>
                    <a:pt x="301" y="173"/>
                    <a:pt x="305" y="165"/>
                  </a:cubicBezTo>
                  <a:cubicBezTo>
                    <a:pt x="307" y="158"/>
                    <a:pt x="317" y="149"/>
                    <a:pt x="321" y="150"/>
                  </a:cubicBezTo>
                  <a:cubicBezTo>
                    <a:pt x="328" y="152"/>
                    <a:pt x="339" y="161"/>
                    <a:pt x="339" y="166"/>
                  </a:cubicBezTo>
                  <a:cubicBezTo>
                    <a:pt x="338" y="188"/>
                    <a:pt x="336" y="210"/>
                    <a:pt x="331" y="231"/>
                  </a:cubicBezTo>
                  <a:cubicBezTo>
                    <a:pt x="325" y="253"/>
                    <a:pt x="305" y="259"/>
                    <a:pt x="285" y="258"/>
                  </a:cubicBezTo>
                  <a:cubicBezTo>
                    <a:pt x="242" y="257"/>
                    <a:pt x="198" y="253"/>
                    <a:pt x="154" y="250"/>
                  </a:cubicBezTo>
                  <a:cubicBezTo>
                    <a:pt x="149" y="249"/>
                    <a:pt x="141" y="248"/>
                    <a:pt x="137" y="251"/>
                  </a:cubicBezTo>
                  <a:cubicBezTo>
                    <a:pt x="131" y="256"/>
                    <a:pt x="124" y="264"/>
                    <a:pt x="125" y="270"/>
                  </a:cubicBezTo>
                  <a:cubicBezTo>
                    <a:pt x="125" y="276"/>
                    <a:pt x="134" y="286"/>
                    <a:pt x="140" y="286"/>
                  </a:cubicBezTo>
                  <a:cubicBezTo>
                    <a:pt x="198" y="288"/>
                    <a:pt x="257" y="288"/>
                    <a:pt x="315" y="289"/>
                  </a:cubicBezTo>
                  <a:cubicBezTo>
                    <a:pt x="321" y="289"/>
                    <a:pt x="328" y="286"/>
                    <a:pt x="333" y="288"/>
                  </a:cubicBezTo>
                  <a:cubicBezTo>
                    <a:pt x="340" y="291"/>
                    <a:pt x="348" y="297"/>
                    <a:pt x="350" y="304"/>
                  </a:cubicBezTo>
                  <a:cubicBezTo>
                    <a:pt x="351" y="309"/>
                    <a:pt x="348" y="320"/>
                    <a:pt x="343" y="324"/>
                  </a:cubicBezTo>
                  <a:cubicBezTo>
                    <a:pt x="336" y="329"/>
                    <a:pt x="326" y="330"/>
                    <a:pt x="317" y="330"/>
                  </a:cubicBezTo>
                  <a:cubicBezTo>
                    <a:pt x="227" y="331"/>
                    <a:pt x="136" y="331"/>
                    <a:pt x="45" y="331"/>
                  </a:cubicBezTo>
                  <a:cubicBezTo>
                    <a:pt x="16" y="331"/>
                    <a:pt x="7" y="325"/>
                    <a:pt x="3" y="295"/>
                  </a:cubicBezTo>
                  <a:cubicBezTo>
                    <a:pt x="0" y="271"/>
                    <a:pt x="3" y="245"/>
                    <a:pt x="6" y="221"/>
                  </a:cubicBezTo>
                  <a:cubicBezTo>
                    <a:pt x="7" y="214"/>
                    <a:pt x="21" y="209"/>
                    <a:pt x="29" y="204"/>
                  </a:cubicBezTo>
                  <a:cubicBezTo>
                    <a:pt x="33" y="211"/>
                    <a:pt x="38" y="218"/>
                    <a:pt x="39" y="225"/>
                  </a:cubicBezTo>
                  <a:cubicBezTo>
                    <a:pt x="43" y="240"/>
                    <a:pt x="42" y="255"/>
                    <a:pt x="47" y="268"/>
                  </a:cubicBezTo>
                  <a:cubicBezTo>
                    <a:pt x="49" y="274"/>
                    <a:pt x="59" y="278"/>
                    <a:pt x="65" y="283"/>
                  </a:cubicBezTo>
                  <a:cubicBezTo>
                    <a:pt x="67" y="276"/>
                    <a:pt x="70" y="270"/>
                    <a:pt x="70" y="263"/>
                  </a:cubicBezTo>
                  <a:cubicBezTo>
                    <a:pt x="71" y="257"/>
                    <a:pt x="68" y="250"/>
                    <a:pt x="68" y="243"/>
                  </a:cubicBezTo>
                  <a:cubicBezTo>
                    <a:pt x="67" y="210"/>
                    <a:pt x="71" y="207"/>
                    <a:pt x="104" y="210"/>
                  </a:cubicBezTo>
                  <a:cubicBezTo>
                    <a:pt x="110" y="211"/>
                    <a:pt x="118" y="211"/>
                    <a:pt x="123" y="208"/>
                  </a:cubicBezTo>
                  <a:cubicBezTo>
                    <a:pt x="129" y="203"/>
                    <a:pt x="136" y="194"/>
                    <a:pt x="135" y="187"/>
                  </a:cubicBezTo>
                  <a:cubicBezTo>
                    <a:pt x="134" y="181"/>
                    <a:pt x="125" y="172"/>
                    <a:pt x="118" y="172"/>
                  </a:cubicBezTo>
                  <a:cubicBezTo>
                    <a:pt x="105" y="170"/>
                    <a:pt x="92" y="175"/>
                    <a:pt x="79" y="176"/>
                  </a:cubicBezTo>
                  <a:cubicBezTo>
                    <a:pt x="72" y="176"/>
                    <a:pt x="64" y="175"/>
                    <a:pt x="57" y="175"/>
                  </a:cubicBezTo>
                  <a:cubicBezTo>
                    <a:pt x="56" y="173"/>
                    <a:pt x="54" y="171"/>
                    <a:pt x="52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9"/>
            <p:cNvSpPr/>
            <p:nvPr/>
          </p:nvSpPr>
          <p:spPr bwMode="auto">
            <a:xfrm>
              <a:off x="2057301" y="922326"/>
              <a:ext cx="297744" cy="283668"/>
            </a:xfrm>
            <a:custGeom>
              <a:avLst/>
              <a:gdLst>
                <a:gd name="T0" fmla="*/ 80 w 364"/>
                <a:gd name="T1" fmla="*/ 151 h 346"/>
                <a:gd name="T2" fmla="*/ 165 w 364"/>
                <a:gd name="T3" fmla="*/ 250 h 346"/>
                <a:gd name="T4" fmla="*/ 245 w 364"/>
                <a:gd name="T5" fmla="*/ 256 h 346"/>
                <a:gd name="T6" fmla="*/ 267 w 364"/>
                <a:gd name="T7" fmla="*/ 211 h 346"/>
                <a:gd name="T8" fmla="*/ 249 w 364"/>
                <a:gd name="T9" fmla="*/ 203 h 346"/>
                <a:gd name="T10" fmla="*/ 139 w 364"/>
                <a:gd name="T11" fmla="*/ 170 h 346"/>
                <a:gd name="T12" fmla="*/ 108 w 364"/>
                <a:gd name="T13" fmla="*/ 136 h 346"/>
                <a:gd name="T14" fmla="*/ 118 w 364"/>
                <a:gd name="T15" fmla="*/ 109 h 346"/>
                <a:gd name="T16" fmla="*/ 138 w 364"/>
                <a:gd name="T17" fmla="*/ 107 h 346"/>
                <a:gd name="T18" fmla="*/ 191 w 364"/>
                <a:gd name="T19" fmla="*/ 73 h 346"/>
                <a:gd name="T20" fmla="*/ 241 w 364"/>
                <a:gd name="T21" fmla="*/ 6 h 346"/>
                <a:gd name="T22" fmla="*/ 243 w 364"/>
                <a:gd name="T23" fmla="*/ 35 h 346"/>
                <a:gd name="T24" fmla="*/ 191 w 364"/>
                <a:gd name="T25" fmla="*/ 109 h 346"/>
                <a:gd name="T26" fmla="*/ 170 w 364"/>
                <a:gd name="T27" fmla="*/ 124 h 346"/>
                <a:gd name="T28" fmla="*/ 209 w 364"/>
                <a:gd name="T29" fmla="*/ 135 h 346"/>
                <a:gd name="T30" fmla="*/ 259 w 364"/>
                <a:gd name="T31" fmla="*/ 59 h 346"/>
                <a:gd name="T32" fmla="*/ 268 w 364"/>
                <a:gd name="T33" fmla="*/ 29 h 346"/>
                <a:gd name="T34" fmla="*/ 306 w 364"/>
                <a:gd name="T35" fmla="*/ 9 h 346"/>
                <a:gd name="T36" fmla="*/ 295 w 364"/>
                <a:gd name="T37" fmla="*/ 59 h 346"/>
                <a:gd name="T38" fmla="*/ 255 w 364"/>
                <a:gd name="T39" fmla="*/ 134 h 346"/>
                <a:gd name="T40" fmla="*/ 251 w 364"/>
                <a:gd name="T41" fmla="*/ 162 h 346"/>
                <a:gd name="T42" fmla="*/ 283 w 364"/>
                <a:gd name="T43" fmla="*/ 153 h 346"/>
                <a:gd name="T44" fmla="*/ 319 w 364"/>
                <a:gd name="T45" fmla="*/ 61 h 346"/>
                <a:gd name="T46" fmla="*/ 323 w 364"/>
                <a:gd name="T47" fmla="*/ 14 h 346"/>
                <a:gd name="T48" fmla="*/ 335 w 364"/>
                <a:gd name="T49" fmla="*/ 0 h 346"/>
                <a:gd name="T50" fmla="*/ 357 w 364"/>
                <a:gd name="T51" fmla="*/ 9 h 346"/>
                <a:gd name="T52" fmla="*/ 364 w 364"/>
                <a:gd name="T53" fmla="*/ 49 h 346"/>
                <a:gd name="T54" fmla="*/ 318 w 364"/>
                <a:gd name="T55" fmla="*/ 173 h 346"/>
                <a:gd name="T56" fmla="*/ 326 w 364"/>
                <a:gd name="T57" fmla="*/ 257 h 346"/>
                <a:gd name="T58" fmla="*/ 317 w 364"/>
                <a:gd name="T59" fmla="*/ 289 h 346"/>
                <a:gd name="T60" fmla="*/ 266 w 364"/>
                <a:gd name="T61" fmla="*/ 292 h 346"/>
                <a:gd name="T62" fmla="*/ 221 w 364"/>
                <a:gd name="T63" fmla="*/ 319 h 346"/>
                <a:gd name="T64" fmla="*/ 190 w 364"/>
                <a:gd name="T65" fmla="*/ 342 h 346"/>
                <a:gd name="T66" fmla="*/ 165 w 364"/>
                <a:gd name="T67" fmla="*/ 325 h 346"/>
                <a:gd name="T68" fmla="*/ 152 w 364"/>
                <a:gd name="T69" fmla="*/ 298 h 346"/>
                <a:gd name="T70" fmla="*/ 97 w 364"/>
                <a:gd name="T71" fmla="*/ 295 h 346"/>
                <a:gd name="T72" fmla="*/ 77 w 364"/>
                <a:gd name="T73" fmla="*/ 317 h 346"/>
                <a:gd name="T74" fmla="*/ 16 w 364"/>
                <a:gd name="T75" fmla="*/ 334 h 346"/>
                <a:gd name="T76" fmla="*/ 14 w 364"/>
                <a:gd name="T77" fmla="*/ 315 h 346"/>
                <a:gd name="T78" fmla="*/ 64 w 364"/>
                <a:gd name="T79" fmla="*/ 284 h 346"/>
                <a:gd name="T80" fmla="*/ 72 w 364"/>
                <a:gd name="T81" fmla="*/ 237 h 346"/>
                <a:gd name="T82" fmla="*/ 46 w 364"/>
                <a:gd name="T83" fmla="*/ 233 h 346"/>
                <a:gd name="T84" fmla="*/ 16 w 364"/>
                <a:gd name="T85" fmla="*/ 252 h 346"/>
                <a:gd name="T86" fmla="*/ 0 w 364"/>
                <a:gd name="T87" fmla="*/ 250 h 346"/>
                <a:gd name="T88" fmla="*/ 3 w 364"/>
                <a:gd name="T89" fmla="*/ 234 h 346"/>
                <a:gd name="T90" fmla="*/ 10 w 364"/>
                <a:gd name="T91" fmla="*/ 227 h 346"/>
                <a:gd name="T92" fmla="*/ 68 w 364"/>
                <a:gd name="T93" fmla="*/ 168 h 346"/>
                <a:gd name="T94" fmla="*/ 80 w 364"/>
                <a:gd name="T95" fmla="*/ 151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4" h="346">
                  <a:moveTo>
                    <a:pt x="80" y="151"/>
                  </a:moveTo>
                  <a:cubicBezTo>
                    <a:pt x="92" y="203"/>
                    <a:pt x="125" y="230"/>
                    <a:pt x="165" y="250"/>
                  </a:cubicBezTo>
                  <a:cubicBezTo>
                    <a:pt x="190" y="262"/>
                    <a:pt x="217" y="268"/>
                    <a:pt x="245" y="256"/>
                  </a:cubicBezTo>
                  <a:cubicBezTo>
                    <a:pt x="264" y="247"/>
                    <a:pt x="274" y="229"/>
                    <a:pt x="267" y="211"/>
                  </a:cubicBezTo>
                  <a:cubicBezTo>
                    <a:pt x="265" y="206"/>
                    <a:pt x="255" y="203"/>
                    <a:pt x="249" y="203"/>
                  </a:cubicBezTo>
                  <a:cubicBezTo>
                    <a:pt x="210" y="200"/>
                    <a:pt x="171" y="194"/>
                    <a:pt x="139" y="170"/>
                  </a:cubicBezTo>
                  <a:cubicBezTo>
                    <a:pt x="127" y="161"/>
                    <a:pt x="117" y="148"/>
                    <a:pt x="108" y="136"/>
                  </a:cubicBezTo>
                  <a:cubicBezTo>
                    <a:pt x="98" y="123"/>
                    <a:pt x="105" y="114"/>
                    <a:pt x="118" y="109"/>
                  </a:cubicBezTo>
                  <a:cubicBezTo>
                    <a:pt x="125" y="107"/>
                    <a:pt x="132" y="108"/>
                    <a:pt x="138" y="107"/>
                  </a:cubicBezTo>
                  <a:cubicBezTo>
                    <a:pt x="162" y="106"/>
                    <a:pt x="181" y="97"/>
                    <a:pt x="191" y="73"/>
                  </a:cubicBezTo>
                  <a:cubicBezTo>
                    <a:pt x="202" y="49"/>
                    <a:pt x="214" y="26"/>
                    <a:pt x="241" y="6"/>
                  </a:cubicBezTo>
                  <a:cubicBezTo>
                    <a:pt x="242" y="19"/>
                    <a:pt x="245" y="27"/>
                    <a:pt x="243" y="35"/>
                  </a:cubicBezTo>
                  <a:cubicBezTo>
                    <a:pt x="236" y="66"/>
                    <a:pt x="218" y="91"/>
                    <a:pt x="191" y="109"/>
                  </a:cubicBezTo>
                  <a:cubicBezTo>
                    <a:pt x="184" y="114"/>
                    <a:pt x="177" y="119"/>
                    <a:pt x="170" y="124"/>
                  </a:cubicBezTo>
                  <a:cubicBezTo>
                    <a:pt x="181" y="141"/>
                    <a:pt x="193" y="144"/>
                    <a:pt x="209" y="135"/>
                  </a:cubicBezTo>
                  <a:cubicBezTo>
                    <a:pt x="239" y="119"/>
                    <a:pt x="250" y="90"/>
                    <a:pt x="259" y="59"/>
                  </a:cubicBezTo>
                  <a:cubicBezTo>
                    <a:pt x="262" y="49"/>
                    <a:pt x="264" y="39"/>
                    <a:pt x="268" y="29"/>
                  </a:cubicBezTo>
                  <a:cubicBezTo>
                    <a:pt x="274" y="16"/>
                    <a:pt x="282" y="5"/>
                    <a:pt x="306" y="9"/>
                  </a:cubicBezTo>
                  <a:cubicBezTo>
                    <a:pt x="302" y="26"/>
                    <a:pt x="302" y="44"/>
                    <a:pt x="295" y="59"/>
                  </a:cubicBezTo>
                  <a:cubicBezTo>
                    <a:pt x="284" y="85"/>
                    <a:pt x="267" y="109"/>
                    <a:pt x="255" y="134"/>
                  </a:cubicBezTo>
                  <a:cubicBezTo>
                    <a:pt x="251" y="142"/>
                    <a:pt x="252" y="153"/>
                    <a:pt x="251" y="162"/>
                  </a:cubicBezTo>
                  <a:cubicBezTo>
                    <a:pt x="262" y="159"/>
                    <a:pt x="275" y="160"/>
                    <a:pt x="283" y="153"/>
                  </a:cubicBezTo>
                  <a:cubicBezTo>
                    <a:pt x="309" y="129"/>
                    <a:pt x="317" y="96"/>
                    <a:pt x="319" y="61"/>
                  </a:cubicBezTo>
                  <a:cubicBezTo>
                    <a:pt x="320" y="46"/>
                    <a:pt x="321" y="30"/>
                    <a:pt x="323" y="14"/>
                  </a:cubicBezTo>
                  <a:cubicBezTo>
                    <a:pt x="324" y="9"/>
                    <a:pt x="331" y="0"/>
                    <a:pt x="335" y="0"/>
                  </a:cubicBezTo>
                  <a:cubicBezTo>
                    <a:pt x="343" y="0"/>
                    <a:pt x="354" y="4"/>
                    <a:pt x="357" y="9"/>
                  </a:cubicBezTo>
                  <a:cubicBezTo>
                    <a:pt x="362" y="21"/>
                    <a:pt x="364" y="36"/>
                    <a:pt x="364" y="49"/>
                  </a:cubicBezTo>
                  <a:cubicBezTo>
                    <a:pt x="364" y="96"/>
                    <a:pt x="346" y="136"/>
                    <a:pt x="318" y="173"/>
                  </a:cubicBezTo>
                  <a:cubicBezTo>
                    <a:pt x="304" y="193"/>
                    <a:pt x="309" y="240"/>
                    <a:pt x="326" y="257"/>
                  </a:cubicBezTo>
                  <a:cubicBezTo>
                    <a:pt x="339" y="269"/>
                    <a:pt x="335" y="286"/>
                    <a:pt x="317" y="289"/>
                  </a:cubicBezTo>
                  <a:cubicBezTo>
                    <a:pt x="300" y="293"/>
                    <a:pt x="283" y="294"/>
                    <a:pt x="266" y="292"/>
                  </a:cubicBezTo>
                  <a:cubicBezTo>
                    <a:pt x="236" y="288"/>
                    <a:pt x="232" y="291"/>
                    <a:pt x="221" y="319"/>
                  </a:cubicBezTo>
                  <a:cubicBezTo>
                    <a:pt x="217" y="329"/>
                    <a:pt x="202" y="337"/>
                    <a:pt x="190" y="342"/>
                  </a:cubicBezTo>
                  <a:cubicBezTo>
                    <a:pt x="178" y="346"/>
                    <a:pt x="169" y="337"/>
                    <a:pt x="165" y="325"/>
                  </a:cubicBezTo>
                  <a:cubicBezTo>
                    <a:pt x="161" y="315"/>
                    <a:pt x="157" y="306"/>
                    <a:pt x="152" y="298"/>
                  </a:cubicBezTo>
                  <a:cubicBezTo>
                    <a:pt x="137" y="278"/>
                    <a:pt x="114" y="277"/>
                    <a:pt x="97" y="295"/>
                  </a:cubicBezTo>
                  <a:cubicBezTo>
                    <a:pt x="90" y="302"/>
                    <a:pt x="83" y="309"/>
                    <a:pt x="77" y="317"/>
                  </a:cubicBezTo>
                  <a:cubicBezTo>
                    <a:pt x="60" y="335"/>
                    <a:pt x="38" y="337"/>
                    <a:pt x="16" y="334"/>
                  </a:cubicBezTo>
                  <a:cubicBezTo>
                    <a:pt x="2" y="332"/>
                    <a:pt x="6" y="321"/>
                    <a:pt x="14" y="315"/>
                  </a:cubicBezTo>
                  <a:cubicBezTo>
                    <a:pt x="30" y="304"/>
                    <a:pt x="47" y="294"/>
                    <a:pt x="64" y="284"/>
                  </a:cubicBezTo>
                  <a:cubicBezTo>
                    <a:pt x="85" y="272"/>
                    <a:pt x="88" y="256"/>
                    <a:pt x="72" y="237"/>
                  </a:cubicBezTo>
                  <a:cubicBezTo>
                    <a:pt x="64" y="228"/>
                    <a:pt x="56" y="227"/>
                    <a:pt x="46" y="233"/>
                  </a:cubicBezTo>
                  <a:cubicBezTo>
                    <a:pt x="36" y="240"/>
                    <a:pt x="27" y="247"/>
                    <a:pt x="16" y="252"/>
                  </a:cubicBezTo>
                  <a:cubicBezTo>
                    <a:pt x="12" y="254"/>
                    <a:pt x="6" y="251"/>
                    <a:pt x="0" y="250"/>
                  </a:cubicBezTo>
                  <a:cubicBezTo>
                    <a:pt x="1" y="245"/>
                    <a:pt x="1" y="239"/>
                    <a:pt x="3" y="234"/>
                  </a:cubicBezTo>
                  <a:cubicBezTo>
                    <a:pt x="4" y="231"/>
                    <a:pt x="8" y="230"/>
                    <a:pt x="10" y="227"/>
                  </a:cubicBezTo>
                  <a:cubicBezTo>
                    <a:pt x="30" y="208"/>
                    <a:pt x="49" y="188"/>
                    <a:pt x="68" y="168"/>
                  </a:cubicBezTo>
                  <a:cubicBezTo>
                    <a:pt x="71" y="164"/>
                    <a:pt x="74" y="160"/>
                    <a:pt x="8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0"/>
            <p:cNvSpPr/>
            <p:nvPr/>
          </p:nvSpPr>
          <p:spPr bwMode="auto">
            <a:xfrm>
              <a:off x="1949281" y="1249141"/>
              <a:ext cx="74359" cy="268979"/>
            </a:xfrm>
            <a:custGeom>
              <a:avLst/>
              <a:gdLst>
                <a:gd name="T0" fmla="*/ 91 w 91"/>
                <a:gd name="T1" fmla="*/ 1 h 328"/>
                <a:gd name="T2" fmla="*/ 91 w 91"/>
                <a:gd name="T3" fmla="*/ 103 h 328"/>
                <a:gd name="T4" fmla="*/ 73 w 91"/>
                <a:gd name="T5" fmla="*/ 147 h 328"/>
                <a:gd name="T6" fmla="*/ 52 w 91"/>
                <a:gd name="T7" fmla="*/ 239 h 328"/>
                <a:gd name="T8" fmla="*/ 73 w 91"/>
                <a:gd name="T9" fmla="*/ 304 h 328"/>
                <a:gd name="T10" fmla="*/ 76 w 91"/>
                <a:gd name="T11" fmla="*/ 327 h 328"/>
                <a:gd name="T12" fmla="*/ 25 w 91"/>
                <a:gd name="T13" fmla="*/ 326 h 328"/>
                <a:gd name="T14" fmla="*/ 3 w 91"/>
                <a:gd name="T15" fmla="*/ 299 h 328"/>
                <a:gd name="T16" fmla="*/ 13 w 91"/>
                <a:gd name="T17" fmla="*/ 179 h 328"/>
                <a:gd name="T18" fmla="*/ 36 w 91"/>
                <a:gd name="T19" fmla="*/ 143 h 328"/>
                <a:gd name="T20" fmla="*/ 55 w 91"/>
                <a:gd name="T21" fmla="*/ 57 h 328"/>
                <a:gd name="T22" fmla="*/ 42 w 91"/>
                <a:gd name="T23" fmla="*/ 48 h 328"/>
                <a:gd name="T24" fmla="*/ 13 w 91"/>
                <a:gd name="T25" fmla="*/ 44 h 328"/>
                <a:gd name="T26" fmla="*/ 0 w 91"/>
                <a:gd name="T27" fmla="*/ 33 h 328"/>
                <a:gd name="T28" fmla="*/ 9 w 91"/>
                <a:gd name="T29" fmla="*/ 18 h 328"/>
                <a:gd name="T30" fmla="*/ 79 w 91"/>
                <a:gd name="T31" fmla="*/ 0 h 328"/>
                <a:gd name="T32" fmla="*/ 91 w 91"/>
                <a:gd name="T33" fmla="*/ 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328">
                  <a:moveTo>
                    <a:pt x="91" y="1"/>
                  </a:moveTo>
                  <a:cubicBezTo>
                    <a:pt x="91" y="37"/>
                    <a:pt x="90" y="70"/>
                    <a:pt x="91" y="103"/>
                  </a:cubicBezTo>
                  <a:cubicBezTo>
                    <a:pt x="91" y="120"/>
                    <a:pt x="88" y="136"/>
                    <a:pt x="73" y="147"/>
                  </a:cubicBezTo>
                  <a:cubicBezTo>
                    <a:pt x="43" y="172"/>
                    <a:pt x="44" y="205"/>
                    <a:pt x="52" y="239"/>
                  </a:cubicBezTo>
                  <a:cubicBezTo>
                    <a:pt x="57" y="261"/>
                    <a:pt x="66" y="282"/>
                    <a:pt x="73" y="304"/>
                  </a:cubicBezTo>
                  <a:cubicBezTo>
                    <a:pt x="75" y="311"/>
                    <a:pt x="75" y="318"/>
                    <a:pt x="76" y="327"/>
                  </a:cubicBezTo>
                  <a:cubicBezTo>
                    <a:pt x="57" y="327"/>
                    <a:pt x="41" y="328"/>
                    <a:pt x="25" y="326"/>
                  </a:cubicBezTo>
                  <a:cubicBezTo>
                    <a:pt x="10" y="325"/>
                    <a:pt x="2" y="317"/>
                    <a:pt x="3" y="299"/>
                  </a:cubicBezTo>
                  <a:cubicBezTo>
                    <a:pt x="7" y="259"/>
                    <a:pt x="7" y="219"/>
                    <a:pt x="13" y="179"/>
                  </a:cubicBezTo>
                  <a:cubicBezTo>
                    <a:pt x="15" y="166"/>
                    <a:pt x="26" y="153"/>
                    <a:pt x="36" y="143"/>
                  </a:cubicBezTo>
                  <a:cubicBezTo>
                    <a:pt x="60" y="118"/>
                    <a:pt x="58" y="88"/>
                    <a:pt x="55" y="57"/>
                  </a:cubicBezTo>
                  <a:cubicBezTo>
                    <a:pt x="55" y="54"/>
                    <a:pt x="47" y="49"/>
                    <a:pt x="42" y="48"/>
                  </a:cubicBezTo>
                  <a:cubicBezTo>
                    <a:pt x="33" y="46"/>
                    <a:pt x="22" y="46"/>
                    <a:pt x="13" y="44"/>
                  </a:cubicBezTo>
                  <a:cubicBezTo>
                    <a:pt x="8" y="42"/>
                    <a:pt x="1" y="37"/>
                    <a:pt x="0" y="33"/>
                  </a:cubicBezTo>
                  <a:cubicBezTo>
                    <a:pt x="0" y="28"/>
                    <a:pt x="5" y="19"/>
                    <a:pt x="9" y="18"/>
                  </a:cubicBezTo>
                  <a:cubicBezTo>
                    <a:pt x="32" y="11"/>
                    <a:pt x="56" y="6"/>
                    <a:pt x="79" y="0"/>
                  </a:cubicBezTo>
                  <a:cubicBezTo>
                    <a:pt x="82" y="0"/>
                    <a:pt x="86" y="1"/>
                    <a:pt x="9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1"/>
            <p:cNvSpPr/>
            <p:nvPr/>
          </p:nvSpPr>
          <p:spPr bwMode="auto">
            <a:xfrm>
              <a:off x="2041695" y="922326"/>
              <a:ext cx="153921" cy="155757"/>
            </a:xfrm>
            <a:custGeom>
              <a:avLst/>
              <a:gdLst>
                <a:gd name="T0" fmla="*/ 6 w 188"/>
                <a:gd name="T1" fmla="*/ 14 h 190"/>
                <a:gd name="T2" fmla="*/ 63 w 188"/>
                <a:gd name="T3" fmla="*/ 21 h 190"/>
                <a:gd name="T4" fmla="*/ 142 w 188"/>
                <a:gd name="T5" fmla="*/ 37 h 190"/>
                <a:gd name="T6" fmla="*/ 174 w 188"/>
                <a:gd name="T7" fmla="*/ 16 h 190"/>
                <a:gd name="T8" fmla="*/ 182 w 188"/>
                <a:gd name="T9" fmla="*/ 40 h 190"/>
                <a:gd name="T10" fmla="*/ 120 w 188"/>
                <a:gd name="T11" fmla="*/ 79 h 190"/>
                <a:gd name="T12" fmla="*/ 81 w 188"/>
                <a:gd name="T13" fmla="*/ 109 h 190"/>
                <a:gd name="T14" fmla="*/ 45 w 188"/>
                <a:gd name="T15" fmla="*/ 169 h 190"/>
                <a:gd name="T16" fmla="*/ 12 w 188"/>
                <a:gd name="T17" fmla="*/ 174 h 190"/>
                <a:gd name="T18" fmla="*/ 18 w 188"/>
                <a:gd name="T19" fmla="*/ 140 h 190"/>
                <a:gd name="T20" fmla="*/ 39 w 188"/>
                <a:gd name="T21" fmla="*/ 118 h 190"/>
                <a:gd name="T22" fmla="*/ 41 w 188"/>
                <a:gd name="T23" fmla="*/ 56 h 190"/>
                <a:gd name="T24" fmla="*/ 6 w 188"/>
                <a:gd name="T25" fmla="*/ 1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90">
                  <a:moveTo>
                    <a:pt x="6" y="14"/>
                  </a:moveTo>
                  <a:cubicBezTo>
                    <a:pt x="29" y="0"/>
                    <a:pt x="50" y="4"/>
                    <a:pt x="63" y="21"/>
                  </a:cubicBezTo>
                  <a:cubicBezTo>
                    <a:pt x="87" y="55"/>
                    <a:pt x="107" y="59"/>
                    <a:pt x="142" y="37"/>
                  </a:cubicBezTo>
                  <a:cubicBezTo>
                    <a:pt x="153" y="31"/>
                    <a:pt x="163" y="23"/>
                    <a:pt x="174" y="16"/>
                  </a:cubicBezTo>
                  <a:cubicBezTo>
                    <a:pt x="187" y="21"/>
                    <a:pt x="188" y="29"/>
                    <a:pt x="182" y="40"/>
                  </a:cubicBezTo>
                  <a:cubicBezTo>
                    <a:pt x="168" y="64"/>
                    <a:pt x="147" y="78"/>
                    <a:pt x="120" y="79"/>
                  </a:cubicBezTo>
                  <a:cubicBezTo>
                    <a:pt x="99" y="79"/>
                    <a:pt x="89" y="88"/>
                    <a:pt x="81" y="109"/>
                  </a:cubicBezTo>
                  <a:cubicBezTo>
                    <a:pt x="74" y="131"/>
                    <a:pt x="59" y="150"/>
                    <a:pt x="45" y="169"/>
                  </a:cubicBezTo>
                  <a:cubicBezTo>
                    <a:pt x="38" y="178"/>
                    <a:pt x="25" y="190"/>
                    <a:pt x="12" y="174"/>
                  </a:cubicBezTo>
                  <a:cubicBezTo>
                    <a:pt x="0" y="161"/>
                    <a:pt x="8" y="150"/>
                    <a:pt x="18" y="140"/>
                  </a:cubicBezTo>
                  <a:cubicBezTo>
                    <a:pt x="26" y="133"/>
                    <a:pt x="33" y="126"/>
                    <a:pt x="39" y="118"/>
                  </a:cubicBezTo>
                  <a:cubicBezTo>
                    <a:pt x="58" y="94"/>
                    <a:pt x="59" y="81"/>
                    <a:pt x="41" y="56"/>
                  </a:cubicBezTo>
                  <a:cubicBezTo>
                    <a:pt x="31" y="41"/>
                    <a:pt x="18" y="29"/>
                    <a:pt x="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1" name="标题 1"/>
          <p:cNvSpPr>
            <a:spLocks noGrp="1"/>
          </p:cNvSpPr>
          <p:nvPr>
            <p:ph type="title"/>
          </p:nvPr>
        </p:nvSpPr>
        <p:spPr>
          <a:xfrm>
            <a:off x="445418" y="136108"/>
            <a:ext cx="5291803" cy="601075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algn="ctr">
              <a:defRPr sz="3200" b="1">
                <a:latin typeface="方正粗雅宋简体" panose="02000000000000000000" pitchFamily="2" charset="-122"/>
                <a:ea typeface="方正粗雅宋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84" name="直接连接符 83" hidden="1"/>
          <p:cNvCxnSpPr/>
          <p:nvPr userDrawn="1"/>
        </p:nvCxnSpPr>
        <p:spPr>
          <a:xfrm rot="5400000">
            <a:off x="702289" y="507839"/>
            <a:ext cx="40445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 hidden="1"/>
          <p:cNvSpPr/>
          <p:nvPr userDrawn="1"/>
        </p:nvSpPr>
        <p:spPr>
          <a:xfrm>
            <a:off x="869887" y="-22274"/>
            <a:ext cx="236852" cy="808281"/>
          </a:xfrm>
          <a:prstGeom prst="rect">
            <a:avLst/>
          </a:prstGeom>
          <a:solidFill>
            <a:srgbClr val="044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占位符 87"/>
          <p:cNvSpPr>
            <a:spLocks noGrp="1"/>
          </p:cNvSpPr>
          <p:nvPr>
            <p:ph type="body" sz="quarter" idx="13"/>
          </p:nvPr>
        </p:nvSpPr>
        <p:spPr>
          <a:xfrm>
            <a:off x="445418" y="782778"/>
            <a:ext cx="5014430" cy="601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tx2"/>
                </a:solidFill>
                <a:latin typeface="方正准雅宋简体" panose="02000000000000000000" pitchFamily="2" charset="-122"/>
                <a:ea typeface="方正准雅宋简体" panose="02000000000000000000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25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D8F6C-2643-4F12-A53F-05EB780A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44EFD-2996-4E5A-9357-235593B5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3985E-9202-4B72-BEEC-22936312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541AC-EE20-4C22-B5DC-FE006DAF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44F2A-BAAE-4CF6-8114-A4D36ED3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2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C60EE-0BC4-41D5-9002-45E664BB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0A04B-51FF-4C30-A804-E98740B0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A7A63-E03F-4E26-86DA-252F95C0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DF00F-EC87-4FF5-B777-01B5B3D3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B12EC-A591-4594-A3A5-A3ED4100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3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43C55-81A1-48C0-9CF3-FB01F87D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AAA56-E60C-48B6-B1F2-52293DF03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36E12-D492-4FE9-A0C9-88789A144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424E5-E439-436F-87C6-D54A2090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96A1B-82AE-45D4-9CFA-F8A4FCFF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D129A-E20B-4F9C-8D23-1C889FDB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1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EFBB8-EB05-4616-99A7-3A7A8D07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CA12C-E297-4BB2-AB6C-0D12B629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E4376-09FD-4125-B494-AA0FEA6D9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F90315-2B10-4CE7-9BA4-8D2BB6257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8BEDE0-0021-4263-AF37-279A1EA86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D89339-A6D7-40AC-9DB7-A9559F64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759553-0495-4B9E-BC66-3A2DF570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98E1C6-FDDF-492C-8560-F8A9D4C5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4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EAAEA-37B7-4AD8-A267-1C3CF28A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2D0A9C-EF45-470D-9F4C-B03B0FBB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E465C8-37A2-4411-A72F-9847B075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AB1AAB-FAD1-4270-8FEE-FD8B94F0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74C0F5-1740-4772-BD49-32AFAE2C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995A05-113A-4FFA-9533-B6968307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08F0C8-67A8-4F7C-889A-96EC3A27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2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60B67-F4BF-4DE4-983F-AE0B026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BF03B-0D70-4A39-BA30-6F434E8FB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1A59B3-E283-4B10-8A1B-FC3FDC28A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C3A99-41D7-4615-BA92-B0533C5D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59985-94CE-478B-81CC-E631F47C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8E12E-C49C-472D-88F1-57BDAEA3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F2801-E8A4-4C4C-94D3-3E501B51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44A8EF-593E-4582-9FA1-27FCB64C8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7C217A-B563-4566-A793-A4A1B04EE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D0B96-B260-4944-979E-83AADA45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D88D-FCD5-4507-87E1-6D793F62AEC6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D1C8B-47D3-4DFC-BADA-04CF49BD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F132F-C8E1-4567-AD22-D2740789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4FEF4A-36E6-47EB-80C3-7775C83D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B68E5D-330A-4361-AA87-A49F4374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6B985-D739-4266-A155-4F3841AB5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9D88D-FCD5-4507-87E1-6D793F62AEC6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77645-BC1E-4DD1-B270-2BD55F279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22398-EE21-4335-B409-F8508AA3D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3CBD0-70B4-4C34-A7B2-87A0BEF1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2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NeurIPS23-Poster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FD4B05-2595-446C-8B7F-C02A1BBB6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22" y="1223356"/>
            <a:ext cx="100774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9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42FB4E-E8AE-42FE-91AF-BD92F836A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554" y="1416598"/>
            <a:ext cx="8181975" cy="48304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4A8A80-AC0F-47DB-9AB2-62870A9FD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49" y="1447309"/>
            <a:ext cx="29146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9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48A03D-DD31-491D-8A91-2A0A9C666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08" y="1366838"/>
            <a:ext cx="9925050" cy="41243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AF3F35-10BA-4EFD-ACD1-EA964F5EE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39" y="5696240"/>
            <a:ext cx="9510861" cy="88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0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/>
              <a:t>NDT-method</a:t>
            </a:r>
            <a:endParaRPr kumimoji="1"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8E0FF67B-B0BD-4960-8B80-BCCEB432C089}"/>
              </a:ext>
            </a:extLst>
          </p:cNvPr>
          <p:cNvSpPr txBox="1">
            <a:spLocks/>
          </p:cNvSpPr>
          <p:nvPr/>
        </p:nvSpPr>
        <p:spPr>
          <a:xfrm>
            <a:off x="2199278" y="1191859"/>
            <a:ext cx="9475065" cy="4474281"/>
          </a:xfrm>
          <a:prstGeom prst="rect">
            <a:avLst/>
          </a:prstGeom>
        </p:spPr>
        <p:txBody>
          <a:bodyPr vert="horz" lIns="135005" tIns="67502" rIns="135005" bIns="675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5010" lvl="2">
              <a:lnSpc>
                <a:spcPct val="160000"/>
              </a:lnSpc>
            </a:pPr>
            <a:endParaRPr kumimoji="1" lang="en-US" altLang="zh-CN" sz="1600" dirty="0">
              <a:latin typeface="STFangsong" charset="-122"/>
              <a:ea typeface="STFangsong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6377BA7-2A0A-4749-B1D0-51E27D248BA2}"/>
              </a:ext>
            </a:extLst>
          </p:cNvPr>
          <p:cNvSpPr txBox="1">
            <a:spLocks/>
          </p:cNvSpPr>
          <p:nvPr/>
        </p:nvSpPr>
        <p:spPr>
          <a:xfrm>
            <a:off x="966883" y="1267094"/>
            <a:ext cx="3050314" cy="5030964"/>
          </a:xfrm>
          <a:prstGeom prst="rect">
            <a:avLst/>
          </a:prstGeom>
        </p:spPr>
        <p:txBody>
          <a:bodyPr vert="horz" lIns="135005" tIns="67502" rIns="135005" bIns="675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None/>
            </a:pPr>
            <a:endParaRPr kumimoji="1" lang="en-US" altLang="zh-CN" sz="3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597EC1-EB5F-4E3F-A888-9375B8D82F90}"/>
              </a:ext>
            </a:extLst>
          </p:cNvPr>
          <p:cNvSpPr txBox="1"/>
          <p:nvPr/>
        </p:nvSpPr>
        <p:spPr>
          <a:xfrm>
            <a:off x="7720708" y="1676131"/>
            <a:ext cx="3507093" cy="621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lnSpc>
                <a:spcPct val="110000"/>
              </a:lnSpc>
              <a:spcBef>
                <a:spcPct val="0"/>
              </a:spcBef>
              <a:buNone/>
            </a:pPr>
            <a:r>
              <a:rPr kumimoji="1" lang="en-US" altLang="zh-CN" sz="1600" b="1" dirty="0" err="1"/>
              <a:t>Tansformer</a:t>
            </a:r>
            <a:r>
              <a:rPr kumimoji="1" lang="zh-CN" altLang="en-US" sz="1600" b="1" dirty="0"/>
              <a:t>代替</a:t>
            </a:r>
            <a:r>
              <a:rPr kumimoji="1" lang="en-US" altLang="zh-CN" sz="1600" b="1" dirty="0" err="1"/>
              <a:t>nn</a:t>
            </a:r>
            <a:r>
              <a:rPr kumimoji="1" lang="zh-CN" altLang="en-US" sz="1600" b="1" dirty="0"/>
              <a:t>的时序建模方式，使得具有平行效果</a:t>
            </a:r>
            <a:endParaRPr kumimoji="1" lang="en-US" altLang="zh-CN" sz="1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C9DD8C-37BD-4A73-9702-447CF9A26055}"/>
              </a:ext>
            </a:extLst>
          </p:cNvPr>
          <p:cNvSpPr/>
          <p:nvPr/>
        </p:nvSpPr>
        <p:spPr>
          <a:xfrm>
            <a:off x="966883" y="6406882"/>
            <a:ext cx="111144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Ye J, </a:t>
            </a:r>
            <a:r>
              <a:rPr lang="en-US" altLang="zh-CN" sz="1200" dirty="0" err="1"/>
              <a:t>Pandarinath</a:t>
            </a:r>
            <a:r>
              <a:rPr lang="en-US" altLang="zh-CN" sz="1200" dirty="0"/>
              <a:t> C. Representation learning for neural population activity with Neural Data Transformers[J]. </a:t>
            </a:r>
            <a:r>
              <a:rPr lang="en-US" altLang="zh-CN" sz="1200" dirty="0" err="1"/>
              <a:t>arXiv</a:t>
            </a:r>
            <a:r>
              <a:rPr lang="en-US" altLang="zh-CN" sz="1200" dirty="0"/>
              <a:t> preprint arXiv:2108.01210, 2021.</a:t>
            </a:r>
            <a:endParaRPr lang="zh-CN" altLang="en-US" sz="5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031663-9FB3-4171-9A00-BCD3A2061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76" y="1514463"/>
            <a:ext cx="6475844" cy="16122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8455FB-1770-4233-ADE8-A27A2AF70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9" y="3449282"/>
            <a:ext cx="5868353" cy="27667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77D9F52-DEE0-4119-8517-A692EFF3B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805" y="3002426"/>
            <a:ext cx="2977767" cy="336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8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D3B09783-792F-4547-8DE4-BA42AB00F9F5}"/>
              </a:ext>
            </a:extLst>
          </p:cNvPr>
          <p:cNvSpPr/>
          <p:nvPr/>
        </p:nvSpPr>
        <p:spPr>
          <a:xfrm>
            <a:off x="868207" y="1161760"/>
            <a:ext cx="10774064" cy="5209543"/>
          </a:xfrm>
          <a:prstGeom prst="rect">
            <a:avLst/>
          </a:prstGeom>
          <a:noFill/>
          <a:ln>
            <a:solidFill>
              <a:srgbClr val="003F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AutoShape 13" descr="USC - Viterbi School of Engineering - Viterbi Faculty Directory">
            <a:extLst>
              <a:ext uri="{FF2B5EF4-FFF2-40B4-BE49-F238E27FC236}">
                <a16:creationId xmlns:a16="http://schemas.microsoft.com/office/drawing/2014/main" id="{FDF222ED-A2EA-4B89-819E-6D9DFEA44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8033" y="3831841"/>
            <a:ext cx="220028" cy="1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5005" tIns="67502" rIns="135005" bIns="67502" numCol="1" anchor="t" anchorCtr="0" compatLnSpc="1">
            <a:prstTxWarp prst="textNoShape">
              <a:avLst/>
            </a:prstTxWarp>
          </a:bodyPr>
          <a:lstStyle/>
          <a:p>
            <a:endParaRPr lang="zh-CN" altLang="en-US" sz="2658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F48D08D-D58D-4EEA-AA63-F5D410F6DA3F}"/>
              </a:ext>
            </a:extLst>
          </p:cNvPr>
          <p:cNvSpPr txBox="1">
            <a:spLocks/>
          </p:cNvSpPr>
          <p:nvPr/>
        </p:nvSpPr>
        <p:spPr>
          <a:xfrm>
            <a:off x="852949" y="400859"/>
            <a:ext cx="9087464" cy="715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/>
              <a:t>STNDT-method</a:t>
            </a:r>
            <a:endParaRPr kumimoji="1"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8E0FF67B-B0BD-4960-8B80-BCCEB432C089}"/>
              </a:ext>
            </a:extLst>
          </p:cNvPr>
          <p:cNvSpPr txBox="1">
            <a:spLocks/>
          </p:cNvSpPr>
          <p:nvPr/>
        </p:nvSpPr>
        <p:spPr>
          <a:xfrm>
            <a:off x="2199278" y="1191859"/>
            <a:ext cx="9475065" cy="4474281"/>
          </a:xfrm>
          <a:prstGeom prst="rect">
            <a:avLst/>
          </a:prstGeom>
        </p:spPr>
        <p:txBody>
          <a:bodyPr vert="horz" lIns="135005" tIns="67502" rIns="135005" bIns="675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5010" lvl="2">
              <a:lnSpc>
                <a:spcPct val="160000"/>
              </a:lnSpc>
            </a:pPr>
            <a:endParaRPr kumimoji="1" lang="en-US" altLang="zh-CN" sz="1600" dirty="0">
              <a:latin typeface="STFangsong" charset="-122"/>
              <a:ea typeface="STFangsong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6377BA7-2A0A-4749-B1D0-51E27D248BA2}"/>
              </a:ext>
            </a:extLst>
          </p:cNvPr>
          <p:cNvSpPr txBox="1">
            <a:spLocks/>
          </p:cNvSpPr>
          <p:nvPr/>
        </p:nvSpPr>
        <p:spPr>
          <a:xfrm>
            <a:off x="966883" y="1267094"/>
            <a:ext cx="3050314" cy="5030964"/>
          </a:xfrm>
          <a:prstGeom prst="rect">
            <a:avLst/>
          </a:prstGeom>
        </p:spPr>
        <p:txBody>
          <a:bodyPr vert="horz" lIns="135005" tIns="67502" rIns="135005" bIns="675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None/>
            </a:pPr>
            <a:endParaRPr kumimoji="1" lang="en-US" altLang="zh-CN" sz="3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597EC1-EB5F-4E3F-A888-9375B8D82F90}"/>
              </a:ext>
            </a:extLst>
          </p:cNvPr>
          <p:cNvSpPr txBox="1"/>
          <p:nvPr/>
        </p:nvSpPr>
        <p:spPr>
          <a:xfrm>
            <a:off x="1005640" y="3931636"/>
            <a:ext cx="4549396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lnSpc>
                <a:spcPct val="110000"/>
              </a:lnSpc>
              <a:spcBef>
                <a:spcPct val="0"/>
              </a:spcBef>
              <a:buNone/>
            </a:pPr>
            <a:r>
              <a:rPr kumimoji="1" lang="zh-CN" altLang="en-US" sz="1600" b="1" dirty="0"/>
              <a:t>在基于</a:t>
            </a:r>
            <a:r>
              <a:rPr kumimoji="1" lang="en-US" altLang="zh-CN" sz="1600" b="1" dirty="0"/>
              <a:t>NDT</a:t>
            </a:r>
            <a:r>
              <a:rPr kumimoji="1" lang="zh-CN" altLang="en-US" sz="1600" b="1" dirty="0"/>
              <a:t>很好的建模神经群体的时间演化的基础上，建模</a:t>
            </a:r>
            <a:r>
              <a:rPr kumimoji="1" lang="en-US" altLang="zh-CN" sz="1600" b="1" dirty="0"/>
              <a:t>neurons</a:t>
            </a:r>
            <a:r>
              <a:rPr kumimoji="1" lang="zh-CN" altLang="en-US" sz="1600" b="1" dirty="0"/>
              <a:t>之间的关系；</a:t>
            </a:r>
            <a:endParaRPr kumimoji="1" lang="en-US" altLang="zh-CN" sz="1600" b="1" dirty="0"/>
          </a:p>
          <a:p>
            <a:pPr marL="0" lvl="1" indent="0">
              <a:lnSpc>
                <a:spcPct val="110000"/>
              </a:lnSpc>
              <a:spcBef>
                <a:spcPct val="0"/>
              </a:spcBef>
              <a:buNone/>
            </a:pPr>
            <a:r>
              <a:rPr kumimoji="1" lang="zh-CN" altLang="en-US" sz="1600" b="1" dirty="0"/>
              <a:t>此外提出了对比学习的</a:t>
            </a:r>
            <a:r>
              <a:rPr kumimoji="1" lang="en-US" altLang="zh-CN" sz="1600" b="1" dirty="0"/>
              <a:t>loss</a:t>
            </a:r>
            <a:r>
              <a:rPr kumimoji="1" lang="zh-CN" altLang="en-US" sz="1600" b="1" dirty="0"/>
              <a:t>来进一步提升性能</a:t>
            </a:r>
            <a:endParaRPr kumimoji="1" lang="en-US" altLang="zh-CN" sz="1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C9DD8C-37BD-4A73-9702-447CF9A26055}"/>
              </a:ext>
            </a:extLst>
          </p:cNvPr>
          <p:cNvSpPr/>
          <p:nvPr/>
        </p:nvSpPr>
        <p:spPr>
          <a:xfrm>
            <a:off x="966883" y="6406882"/>
            <a:ext cx="111144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Le T, </a:t>
            </a:r>
            <a:r>
              <a:rPr lang="en-US" altLang="zh-CN" sz="1100" dirty="0" err="1"/>
              <a:t>Shlizerman</a:t>
            </a:r>
            <a:r>
              <a:rPr lang="en-US" altLang="zh-CN" sz="1100" dirty="0"/>
              <a:t> E. STNDT: Modeling Neural Population Activity with Spatiotemporal Transformers[J]. Advances in Neural Information Processing Systems, 2022, 35: 17926-17939.</a:t>
            </a:r>
            <a:endParaRPr lang="zh-CN" altLang="en-US" sz="8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A8E876E-A4FE-4289-B217-F4A0E8F679B2}"/>
              </a:ext>
            </a:extLst>
          </p:cNvPr>
          <p:cNvGrpSpPr/>
          <p:nvPr/>
        </p:nvGrpSpPr>
        <p:grpSpPr>
          <a:xfrm>
            <a:off x="970523" y="1267094"/>
            <a:ext cx="4588837" cy="2121945"/>
            <a:chOff x="1026872" y="1354307"/>
            <a:chExt cx="4274560" cy="192391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64F475F-1E36-4BCA-81F6-9659B22AC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872" y="1643355"/>
              <a:ext cx="4274560" cy="163487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6420D72-2229-45D9-89A7-765EBA549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8046" y="1354307"/>
              <a:ext cx="3992212" cy="291402"/>
            </a:xfrm>
            <a:prstGeom prst="rect">
              <a:avLst/>
            </a:prstGeom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E5BC3DF-DEC4-426A-B0FF-F8F2737EA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185" y="895062"/>
            <a:ext cx="5366158" cy="269786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B378526-00D4-4FCE-840E-C393D55D2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248" y="3766531"/>
            <a:ext cx="4757112" cy="24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8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14138</TotalTime>
  <Words>234</Words>
  <Application>Microsoft Office PowerPoint</Application>
  <PresentationFormat>宽屏</PresentationFormat>
  <Paragraphs>21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NimbusRomNo9L-Medi</vt:lpstr>
      <vt:lpstr>等线</vt:lpstr>
      <vt:lpstr>等线 Light</vt:lpstr>
      <vt:lpstr>方正粗雅宋简体</vt:lpstr>
      <vt:lpstr>方正准雅宋简体</vt:lpstr>
      <vt:lpstr>STFangsong</vt:lpstr>
      <vt:lpstr>Microsoft YaHei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Liz</cp:lastModifiedBy>
  <cp:revision>169</cp:revision>
  <dcterms:created xsi:type="dcterms:W3CDTF">2022-04-15T10:19:34Z</dcterms:created>
  <dcterms:modified xsi:type="dcterms:W3CDTF">2024-04-12T07:06:08Z</dcterms:modified>
</cp:coreProperties>
</file>