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1987213" cy="6408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402" y="1048838"/>
            <a:ext cx="8990410" cy="2231190"/>
          </a:xfrm>
        </p:spPr>
        <p:txBody>
          <a:bodyPr anchor="b"/>
          <a:lstStyle>
            <a:lvl1pPr algn="ctr">
              <a:defRPr sz="560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8402" y="3366072"/>
            <a:ext cx="8990410" cy="1547294"/>
          </a:xfrm>
        </p:spPr>
        <p:txBody>
          <a:bodyPr/>
          <a:lstStyle>
            <a:lvl1pPr marL="0" indent="0" algn="ctr">
              <a:buNone/>
              <a:defRPr sz="2243"/>
            </a:lvl1pPr>
            <a:lvl2pPr marL="427253" indent="0" algn="ctr">
              <a:buNone/>
              <a:defRPr sz="1869"/>
            </a:lvl2pPr>
            <a:lvl3pPr marL="854507" indent="0" algn="ctr">
              <a:buNone/>
              <a:defRPr sz="1682"/>
            </a:lvl3pPr>
            <a:lvl4pPr marL="1281760" indent="0" algn="ctr">
              <a:buNone/>
              <a:defRPr sz="1495"/>
            </a:lvl4pPr>
            <a:lvl5pPr marL="1709014" indent="0" algn="ctr">
              <a:buNone/>
              <a:defRPr sz="1495"/>
            </a:lvl5pPr>
            <a:lvl6pPr marL="2136267" indent="0" algn="ctr">
              <a:buNone/>
              <a:defRPr sz="1495"/>
            </a:lvl6pPr>
            <a:lvl7pPr marL="2563520" indent="0" algn="ctr">
              <a:buNone/>
              <a:defRPr sz="1495"/>
            </a:lvl7pPr>
            <a:lvl8pPr marL="2990774" indent="0" algn="ctr">
              <a:buNone/>
              <a:defRPr sz="1495"/>
            </a:lvl8pPr>
            <a:lvl9pPr marL="3418027" indent="0" algn="ctr">
              <a:buNone/>
              <a:defRPr sz="1495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6DEE-FA12-4191-8CA3-D8EC1E43F0F2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6F6C-9304-46DF-9876-AC4192A81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39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6DEE-FA12-4191-8CA3-D8EC1E43F0F2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6F6C-9304-46DF-9876-AC4192A81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26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8349" y="341206"/>
            <a:ext cx="2584743" cy="543110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4121" y="341206"/>
            <a:ext cx="7604388" cy="543110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6DEE-FA12-4191-8CA3-D8EC1E43F0F2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6F6C-9304-46DF-9876-AC4192A81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01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6DEE-FA12-4191-8CA3-D8EC1E43F0F2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6F6C-9304-46DF-9876-AC4192A81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48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878" y="1597735"/>
            <a:ext cx="10338971" cy="2665857"/>
          </a:xfrm>
        </p:spPr>
        <p:txBody>
          <a:bodyPr anchor="b"/>
          <a:lstStyle>
            <a:lvl1pPr>
              <a:defRPr sz="560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878" y="4288811"/>
            <a:ext cx="10338971" cy="1401911"/>
          </a:xfrm>
        </p:spPr>
        <p:txBody>
          <a:bodyPr/>
          <a:lstStyle>
            <a:lvl1pPr marL="0" indent="0">
              <a:buNone/>
              <a:defRPr sz="2243">
                <a:solidFill>
                  <a:schemeClr val="tx1">
                    <a:tint val="75000"/>
                  </a:schemeClr>
                </a:solidFill>
              </a:defRPr>
            </a:lvl1pPr>
            <a:lvl2pPr marL="427253" indent="0">
              <a:buNone/>
              <a:defRPr sz="1869">
                <a:solidFill>
                  <a:schemeClr val="tx1">
                    <a:tint val="75000"/>
                  </a:schemeClr>
                </a:solidFill>
              </a:defRPr>
            </a:lvl2pPr>
            <a:lvl3pPr marL="854507" indent="0">
              <a:buNone/>
              <a:defRPr sz="1682">
                <a:solidFill>
                  <a:schemeClr val="tx1">
                    <a:tint val="75000"/>
                  </a:schemeClr>
                </a:solidFill>
              </a:defRPr>
            </a:lvl3pPr>
            <a:lvl4pPr marL="1281760" indent="0">
              <a:buNone/>
              <a:defRPr sz="1495">
                <a:solidFill>
                  <a:schemeClr val="tx1">
                    <a:tint val="75000"/>
                  </a:schemeClr>
                </a:solidFill>
              </a:defRPr>
            </a:lvl4pPr>
            <a:lvl5pPr marL="1709014" indent="0">
              <a:buNone/>
              <a:defRPr sz="1495">
                <a:solidFill>
                  <a:schemeClr val="tx1">
                    <a:tint val="75000"/>
                  </a:schemeClr>
                </a:solidFill>
              </a:defRPr>
            </a:lvl5pPr>
            <a:lvl6pPr marL="2136267" indent="0">
              <a:buNone/>
              <a:defRPr sz="1495">
                <a:solidFill>
                  <a:schemeClr val="tx1">
                    <a:tint val="75000"/>
                  </a:schemeClr>
                </a:solidFill>
              </a:defRPr>
            </a:lvl6pPr>
            <a:lvl7pPr marL="2563520" indent="0">
              <a:buNone/>
              <a:defRPr sz="1495">
                <a:solidFill>
                  <a:schemeClr val="tx1">
                    <a:tint val="75000"/>
                  </a:schemeClr>
                </a:solidFill>
              </a:defRPr>
            </a:lvl7pPr>
            <a:lvl8pPr marL="2990774" indent="0">
              <a:buNone/>
              <a:defRPr sz="1495">
                <a:solidFill>
                  <a:schemeClr val="tx1">
                    <a:tint val="75000"/>
                  </a:schemeClr>
                </a:solidFill>
              </a:defRPr>
            </a:lvl8pPr>
            <a:lvl9pPr marL="3418027" indent="0">
              <a:buNone/>
              <a:defRPr sz="14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6DEE-FA12-4191-8CA3-D8EC1E43F0F2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6F6C-9304-46DF-9876-AC4192A81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73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4121" y="1706030"/>
            <a:ext cx="5094566" cy="406628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8526" y="1706030"/>
            <a:ext cx="5094566" cy="406628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6DEE-FA12-4191-8CA3-D8EC1E43F0F2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6F6C-9304-46DF-9876-AC4192A81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64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682" y="341207"/>
            <a:ext cx="10338971" cy="123872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5682" y="1571031"/>
            <a:ext cx="5071153" cy="769938"/>
          </a:xfrm>
        </p:spPr>
        <p:txBody>
          <a:bodyPr anchor="b"/>
          <a:lstStyle>
            <a:lvl1pPr marL="0" indent="0">
              <a:buNone/>
              <a:defRPr sz="2243" b="1"/>
            </a:lvl1pPr>
            <a:lvl2pPr marL="427253" indent="0">
              <a:buNone/>
              <a:defRPr sz="1869" b="1"/>
            </a:lvl2pPr>
            <a:lvl3pPr marL="854507" indent="0">
              <a:buNone/>
              <a:defRPr sz="1682" b="1"/>
            </a:lvl3pPr>
            <a:lvl4pPr marL="1281760" indent="0">
              <a:buNone/>
              <a:defRPr sz="1495" b="1"/>
            </a:lvl4pPr>
            <a:lvl5pPr marL="1709014" indent="0">
              <a:buNone/>
              <a:defRPr sz="1495" b="1"/>
            </a:lvl5pPr>
            <a:lvl6pPr marL="2136267" indent="0">
              <a:buNone/>
              <a:defRPr sz="1495" b="1"/>
            </a:lvl6pPr>
            <a:lvl7pPr marL="2563520" indent="0">
              <a:buNone/>
              <a:defRPr sz="1495" b="1"/>
            </a:lvl7pPr>
            <a:lvl8pPr marL="2990774" indent="0">
              <a:buNone/>
              <a:defRPr sz="1495" b="1"/>
            </a:lvl8pPr>
            <a:lvl9pPr marL="3418027" indent="0">
              <a:buNone/>
              <a:defRPr sz="1495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5682" y="2340969"/>
            <a:ext cx="5071153" cy="34432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68527" y="1571031"/>
            <a:ext cx="5096127" cy="769938"/>
          </a:xfrm>
        </p:spPr>
        <p:txBody>
          <a:bodyPr anchor="b"/>
          <a:lstStyle>
            <a:lvl1pPr marL="0" indent="0">
              <a:buNone/>
              <a:defRPr sz="2243" b="1"/>
            </a:lvl1pPr>
            <a:lvl2pPr marL="427253" indent="0">
              <a:buNone/>
              <a:defRPr sz="1869" b="1"/>
            </a:lvl2pPr>
            <a:lvl3pPr marL="854507" indent="0">
              <a:buNone/>
              <a:defRPr sz="1682" b="1"/>
            </a:lvl3pPr>
            <a:lvl4pPr marL="1281760" indent="0">
              <a:buNone/>
              <a:defRPr sz="1495" b="1"/>
            </a:lvl4pPr>
            <a:lvl5pPr marL="1709014" indent="0">
              <a:buNone/>
              <a:defRPr sz="1495" b="1"/>
            </a:lvl5pPr>
            <a:lvl6pPr marL="2136267" indent="0">
              <a:buNone/>
              <a:defRPr sz="1495" b="1"/>
            </a:lvl6pPr>
            <a:lvl7pPr marL="2563520" indent="0">
              <a:buNone/>
              <a:defRPr sz="1495" b="1"/>
            </a:lvl7pPr>
            <a:lvl8pPr marL="2990774" indent="0">
              <a:buNone/>
              <a:defRPr sz="1495" b="1"/>
            </a:lvl8pPr>
            <a:lvl9pPr marL="3418027" indent="0">
              <a:buNone/>
              <a:defRPr sz="1495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68527" y="2340969"/>
            <a:ext cx="5096127" cy="34432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6DEE-FA12-4191-8CA3-D8EC1E43F0F2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6F6C-9304-46DF-9876-AC4192A81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36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6DEE-FA12-4191-8CA3-D8EC1E43F0F2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6F6C-9304-46DF-9876-AC4192A81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43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6DEE-FA12-4191-8CA3-D8EC1E43F0F2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6F6C-9304-46DF-9876-AC4192A81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59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683" y="427249"/>
            <a:ext cx="3866188" cy="1495372"/>
          </a:xfrm>
        </p:spPr>
        <p:txBody>
          <a:bodyPr anchor="b"/>
          <a:lstStyle>
            <a:lvl1pPr>
              <a:defRPr sz="299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127" y="922740"/>
            <a:ext cx="6068527" cy="4554358"/>
          </a:xfrm>
        </p:spPr>
        <p:txBody>
          <a:bodyPr/>
          <a:lstStyle>
            <a:lvl1pPr>
              <a:defRPr sz="2990"/>
            </a:lvl1pPr>
            <a:lvl2pPr>
              <a:defRPr sz="2617"/>
            </a:lvl2pPr>
            <a:lvl3pPr>
              <a:defRPr sz="2243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5683" y="1922621"/>
            <a:ext cx="3866188" cy="3561894"/>
          </a:xfrm>
        </p:spPr>
        <p:txBody>
          <a:bodyPr/>
          <a:lstStyle>
            <a:lvl1pPr marL="0" indent="0">
              <a:buNone/>
              <a:defRPr sz="1495"/>
            </a:lvl1pPr>
            <a:lvl2pPr marL="427253" indent="0">
              <a:buNone/>
              <a:defRPr sz="1308"/>
            </a:lvl2pPr>
            <a:lvl3pPr marL="854507" indent="0">
              <a:buNone/>
              <a:defRPr sz="1121"/>
            </a:lvl3pPr>
            <a:lvl4pPr marL="1281760" indent="0">
              <a:buNone/>
              <a:defRPr sz="935"/>
            </a:lvl4pPr>
            <a:lvl5pPr marL="1709014" indent="0">
              <a:buNone/>
              <a:defRPr sz="935"/>
            </a:lvl5pPr>
            <a:lvl6pPr marL="2136267" indent="0">
              <a:buNone/>
              <a:defRPr sz="935"/>
            </a:lvl6pPr>
            <a:lvl7pPr marL="2563520" indent="0">
              <a:buNone/>
              <a:defRPr sz="935"/>
            </a:lvl7pPr>
            <a:lvl8pPr marL="2990774" indent="0">
              <a:buNone/>
              <a:defRPr sz="935"/>
            </a:lvl8pPr>
            <a:lvl9pPr marL="3418027" indent="0">
              <a:buNone/>
              <a:defRPr sz="93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6DEE-FA12-4191-8CA3-D8EC1E43F0F2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6F6C-9304-46DF-9876-AC4192A81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4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683" y="427249"/>
            <a:ext cx="3866188" cy="1495372"/>
          </a:xfrm>
        </p:spPr>
        <p:txBody>
          <a:bodyPr anchor="b"/>
          <a:lstStyle>
            <a:lvl1pPr>
              <a:defRPr sz="299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96127" y="922740"/>
            <a:ext cx="6068527" cy="4554358"/>
          </a:xfrm>
        </p:spPr>
        <p:txBody>
          <a:bodyPr anchor="t"/>
          <a:lstStyle>
            <a:lvl1pPr marL="0" indent="0">
              <a:buNone/>
              <a:defRPr sz="2990"/>
            </a:lvl1pPr>
            <a:lvl2pPr marL="427253" indent="0">
              <a:buNone/>
              <a:defRPr sz="2617"/>
            </a:lvl2pPr>
            <a:lvl3pPr marL="854507" indent="0">
              <a:buNone/>
              <a:defRPr sz="2243"/>
            </a:lvl3pPr>
            <a:lvl4pPr marL="1281760" indent="0">
              <a:buNone/>
              <a:defRPr sz="1869"/>
            </a:lvl4pPr>
            <a:lvl5pPr marL="1709014" indent="0">
              <a:buNone/>
              <a:defRPr sz="1869"/>
            </a:lvl5pPr>
            <a:lvl6pPr marL="2136267" indent="0">
              <a:buNone/>
              <a:defRPr sz="1869"/>
            </a:lvl6pPr>
            <a:lvl7pPr marL="2563520" indent="0">
              <a:buNone/>
              <a:defRPr sz="1869"/>
            </a:lvl7pPr>
            <a:lvl8pPr marL="2990774" indent="0">
              <a:buNone/>
              <a:defRPr sz="1869"/>
            </a:lvl8pPr>
            <a:lvl9pPr marL="3418027" indent="0">
              <a:buNone/>
              <a:defRPr sz="1869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5683" y="1922621"/>
            <a:ext cx="3866188" cy="3561894"/>
          </a:xfrm>
        </p:spPr>
        <p:txBody>
          <a:bodyPr/>
          <a:lstStyle>
            <a:lvl1pPr marL="0" indent="0">
              <a:buNone/>
              <a:defRPr sz="1495"/>
            </a:lvl1pPr>
            <a:lvl2pPr marL="427253" indent="0">
              <a:buNone/>
              <a:defRPr sz="1308"/>
            </a:lvl2pPr>
            <a:lvl3pPr marL="854507" indent="0">
              <a:buNone/>
              <a:defRPr sz="1121"/>
            </a:lvl3pPr>
            <a:lvl4pPr marL="1281760" indent="0">
              <a:buNone/>
              <a:defRPr sz="935"/>
            </a:lvl4pPr>
            <a:lvl5pPr marL="1709014" indent="0">
              <a:buNone/>
              <a:defRPr sz="935"/>
            </a:lvl5pPr>
            <a:lvl6pPr marL="2136267" indent="0">
              <a:buNone/>
              <a:defRPr sz="935"/>
            </a:lvl6pPr>
            <a:lvl7pPr marL="2563520" indent="0">
              <a:buNone/>
              <a:defRPr sz="935"/>
            </a:lvl7pPr>
            <a:lvl8pPr marL="2990774" indent="0">
              <a:buNone/>
              <a:defRPr sz="935"/>
            </a:lvl8pPr>
            <a:lvl9pPr marL="3418027" indent="0">
              <a:buNone/>
              <a:defRPr sz="93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6DEE-FA12-4191-8CA3-D8EC1E43F0F2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6F6C-9304-46DF-9876-AC4192A81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86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4121" y="341207"/>
            <a:ext cx="10338971" cy="1238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121" y="1706030"/>
            <a:ext cx="10338971" cy="4066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4121" y="5939951"/>
            <a:ext cx="2697123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E6DEE-FA12-4191-8CA3-D8EC1E43F0F2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70765" y="5939951"/>
            <a:ext cx="4045684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5969" y="5939951"/>
            <a:ext cx="2697123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36F6C-9304-46DF-9876-AC4192A81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69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54507" rtl="0" eaLnBrk="1" latinLnBrk="0" hangingPunct="1">
        <a:lnSpc>
          <a:spcPct val="90000"/>
        </a:lnSpc>
        <a:spcBef>
          <a:spcPct val="0"/>
        </a:spcBef>
        <a:buNone/>
        <a:defRPr sz="41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627" indent="-213627" algn="l" defTabSz="854507" rtl="0" eaLnBrk="1" latinLnBrk="0" hangingPunct="1">
        <a:lnSpc>
          <a:spcPct val="90000"/>
        </a:lnSpc>
        <a:spcBef>
          <a:spcPts val="935"/>
        </a:spcBef>
        <a:buFont typeface="Arial" panose="020B0604020202020204" pitchFamily="34" charset="0"/>
        <a:buChar char="•"/>
        <a:defRPr sz="2617" kern="1200">
          <a:solidFill>
            <a:schemeClr val="tx1"/>
          </a:solidFill>
          <a:latin typeface="+mn-lt"/>
          <a:ea typeface="+mn-ea"/>
          <a:cs typeface="+mn-cs"/>
        </a:defRPr>
      </a:lvl1pPr>
      <a:lvl2pPr marL="640880" indent="-213627" algn="l" defTabSz="854507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3" kern="1200">
          <a:solidFill>
            <a:schemeClr val="tx1"/>
          </a:solidFill>
          <a:latin typeface="+mn-lt"/>
          <a:ea typeface="+mn-ea"/>
          <a:cs typeface="+mn-cs"/>
        </a:defRPr>
      </a:lvl2pPr>
      <a:lvl3pPr marL="1068134" indent="-213627" algn="l" defTabSz="854507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9" kern="1200">
          <a:solidFill>
            <a:schemeClr val="tx1"/>
          </a:solidFill>
          <a:latin typeface="+mn-lt"/>
          <a:ea typeface="+mn-ea"/>
          <a:cs typeface="+mn-cs"/>
        </a:defRPr>
      </a:lvl3pPr>
      <a:lvl4pPr marL="1495387" indent="-213627" algn="l" defTabSz="854507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922640" indent="-213627" algn="l" defTabSz="854507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349894" indent="-213627" algn="l" defTabSz="854507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777147" indent="-213627" algn="l" defTabSz="854507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3204401" indent="-213627" algn="l" defTabSz="854507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631654" indent="-213627" algn="l" defTabSz="854507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4507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253" algn="l" defTabSz="854507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507" algn="l" defTabSz="854507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760" algn="l" defTabSz="854507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9014" algn="l" defTabSz="854507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6267" algn="l" defTabSz="854507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3520" algn="l" defTabSz="854507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774" algn="l" defTabSz="854507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8027" algn="l" defTabSz="854507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6877408-BA0C-4431-84A1-8E6BD7051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2" y="0"/>
            <a:ext cx="11887287" cy="640084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6D5BB08-6EE7-49DD-9A88-3D71E36A81BB}"/>
              </a:ext>
            </a:extLst>
          </p:cNvPr>
          <p:cNvSpPr txBox="1"/>
          <p:nvPr/>
        </p:nvSpPr>
        <p:spPr>
          <a:xfrm>
            <a:off x="3657600" y="218832"/>
            <a:ext cx="17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24313EB-32FB-4B99-8650-FF1143BADA82}"/>
              </a:ext>
            </a:extLst>
          </p:cNvPr>
          <p:cNvSpPr txBox="1"/>
          <p:nvPr/>
        </p:nvSpPr>
        <p:spPr>
          <a:xfrm>
            <a:off x="3493477" y="746371"/>
            <a:ext cx="17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BE314BA-245D-4F4D-A536-A504E896EEB4}"/>
              </a:ext>
            </a:extLst>
          </p:cNvPr>
          <p:cNvSpPr txBox="1"/>
          <p:nvPr/>
        </p:nvSpPr>
        <p:spPr>
          <a:xfrm>
            <a:off x="3036277" y="1277816"/>
            <a:ext cx="17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79942E2-7E26-4E38-AC3E-FFA02CF8057A}"/>
              </a:ext>
            </a:extLst>
          </p:cNvPr>
          <p:cNvSpPr txBox="1"/>
          <p:nvPr/>
        </p:nvSpPr>
        <p:spPr>
          <a:xfrm>
            <a:off x="3169136" y="1795587"/>
            <a:ext cx="17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46B0ACF-E385-44F7-9CA3-BCC63999C993}"/>
              </a:ext>
            </a:extLst>
          </p:cNvPr>
          <p:cNvSpPr txBox="1"/>
          <p:nvPr/>
        </p:nvSpPr>
        <p:spPr>
          <a:xfrm>
            <a:off x="3169136" y="2313358"/>
            <a:ext cx="17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599FC07-7805-4922-B2C1-AF446FBA8657}"/>
              </a:ext>
            </a:extLst>
          </p:cNvPr>
          <p:cNvSpPr txBox="1"/>
          <p:nvPr/>
        </p:nvSpPr>
        <p:spPr>
          <a:xfrm>
            <a:off x="2922955" y="2823276"/>
            <a:ext cx="17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EA118AB-0194-4FB7-A7E9-40F57A1BEA27}"/>
              </a:ext>
            </a:extLst>
          </p:cNvPr>
          <p:cNvSpPr txBox="1"/>
          <p:nvPr/>
        </p:nvSpPr>
        <p:spPr>
          <a:xfrm>
            <a:off x="2895598" y="3343002"/>
            <a:ext cx="17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346BC4E-F955-490B-A097-A4CA002285F5}"/>
              </a:ext>
            </a:extLst>
          </p:cNvPr>
          <p:cNvSpPr txBox="1"/>
          <p:nvPr/>
        </p:nvSpPr>
        <p:spPr>
          <a:xfrm>
            <a:off x="2809632" y="4384366"/>
            <a:ext cx="17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0510991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8</Words>
  <Application>Microsoft Office PowerPoint</Application>
  <PresentationFormat>Personnalisé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Liz Loutrage</dc:creator>
  <cp:lastModifiedBy>Liz Loutrage</cp:lastModifiedBy>
  <cp:revision>1</cp:revision>
  <dcterms:created xsi:type="dcterms:W3CDTF">2023-03-02T13:25:00Z</dcterms:created>
  <dcterms:modified xsi:type="dcterms:W3CDTF">2023-03-02T13:30:45Z</dcterms:modified>
</cp:coreProperties>
</file>