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86" r:id="rId7"/>
    <p:sldId id="299" r:id="rId8"/>
    <p:sldId id="300" r:id="rId9"/>
    <p:sldId id="301" r:id="rId10"/>
    <p:sldId id="304" r:id="rId11"/>
    <p:sldId id="303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5AD064-1CCC-4E62-B732-59F682145942}" v="139" dt="2025-06-17T03:15:20.704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4" autoAdjust="0"/>
    <p:restoredTop sz="95646" autoAdjust="0"/>
  </p:normalViewPr>
  <p:slideViewPr>
    <p:cSldViewPr snapToGrid="0">
      <p:cViewPr>
        <p:scale>
          <a:sx n="100" d="100"/>
          <a:sy n="100" d="100"/>
        </p:scale>
        <p:origin x="990" y="234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. Samantha Chaparro Sainea" userId="d14bb8d7-4b49-492f-9568-3124d9d1a280" providerId="ADAL" clId="{9A5AD064-1CCC-4E62-B732-59F682145942}"/>
    <pc:docChg chg="undo redo custSel addSld delSld modSld sldOrd">
      <pc:chgData name="M. Samantha Chaparro Sainea" userId="d14bb8d7-4b49-492f-9568-3124d9d1a280" providerId="ADAL" clId="{9A5AD064-1CCC-4E62-B732-59F682145942}" dt="2025-06-17T03:57:26.890" v="3300" actId="1076"/>
      <pc:docMkLst>
        <pc:docMk/>
      </pc:docMkLst>
      <pc:sldChg chg="modSp mod">
        <pc:chgData name="M. Samantha Chaparro Sainea" userId="d14bb8d7-4b49-492f-9568-3124d9d1a280" providerId="ADAL" clId="{9A5AD064-1CCC-4E62-B732-59F682145942}" dt="2025-06-17T03:15:35.971" v="3274" actId="20577"/>
        <pc:sldMkLst>
          <pc:docMk/>
          <pc:sldMk cId="2259308896" sldId="256"/>
        </pc:sldMkLst>
        <pc:spChg chg="mod">
          <ac:chgData name="M. Samantha Chaparro Sainea" userId="d14bb8d7-4b49-492f-9568-3124d9d1a280" providerId="ADAL" clId="{9A5AD064-1CCC-4E62-B732-59F682145942}" dt="2025-06-17T03:15:35.971" v="3274" actId="20577"/>
          <ac:spMkLst>
            <pc:docMk/>
            <pc:sldMk cId="2259308896" sldId="256"/>
            <ac:spMk id="2" creationId="{51DF3D98-3C30-4CFC-8643-C81E829C8C25}"/>
          </ac:spMkLst>
        </pc:spChg>
      </pc:sldChg>
      <pc:sldChg chg="modSp mod">
        <pc:chgData name="M. Samantha Chaparro Sainea" userId="d14bb8d7-4b49-492f-9568-3124d9d1a280" providerId="ADAL" clId="{9A5AD064-1CCC-4E62-B732-59F682145942}" dt="2025-06-17T03:15:51.151" v="3276" actId="12"/>
        <pc:sldMkLst>
          <pc:docMk/>
          <pc:sldMk cId="1325608595" sldId="257"/>
        </pc:sldMkLst>
        <pc:spChg chg="mod">
          <ac:chgData name="M. Samantha Chaparro Sainea" userId="d14bb8d7-4b49-492f-9568-3124d9d1a280" providerId="ADAL" clId="{9A5AD064-1CCC-4E62-B732-59F682145942}" dt="2025-06-17T03:15:51.151" v="3276" actId="12"/>
          <ac:spMkLst>
            <pc:docMk/>
            <pc:sldMk cId="1325608595" sldId="257"/>
            <ac:spMk id="3" creationId="{22788C46-D0BC-4307-AE55-7601A139E7CB}"/>
          </ac:spMkLst>
        </pc:spChg>
      </pc:sldChg>
      <pc:sldChg chg="addSp modSp mod">
        <pc:chgData name="M. Samantha Chaparro Sainea" userId="d14bb8d7-4b49-492f-9568-3124d9d1a280" providerId="ADAL" clId="{9A5AD064-1CCC-4E62-B732-59F682145942}" dt="2025-06-17T00:48:02.769" v="1601" actId="1076"/>
        <pc:sldMkLst>
          <pc:docMk/>
          <pc:sldMk cId="3662677160" sldId="286"/>
        </pc:sldMkLst>
        <pc:spChg chg="mod">
          <ac:chgData name="M. Samantha Chaparro Sainea" userId="d14bb8d7-4b49-492f-9568-3124d9d1a280" providerId="ADAL" clId="{9A5AD064-1CCC-4E62-B732-59F682145942}" dt="2025-06-17T00:48:02.769" v="1601" actId="1076"/>
          <ac:spMkLst>
            <pc:docMk/>
            <pc:sldMk cId="3662677160" sldId="286"/>
            <ac:spMk id="2" creationId="{6F148DD4-4828-CE87-0C5C-42BE175E8DA5}"/>
          </ac:spMkLst>
        </pc:spChg>
        <pc:spChg chg="mod">
          <ac:chgData name="M. Samantha Chaparro Sainea" userId="d14bb8d7-4b49-492f-9568-3124d9d1a280" providerId="ADAL" clId="{9A5AD064-1CCC-4E62-B732-59F682145942}" dt="2025-06-17T00:03:46.939" v="471" actId="1076"/>
          <ac:spMkLst>
            <pc:docMk/>
            <pc:sldMk cId="3662677160" sldId="286"/>
            <ac:spMk id="6" creationId="{506CBCE4-6641-7936-7357-03C2C22892FD}"/>
          </ac:spMkLst>
        </pc:spChg>
        <pc:spChg chg="mod">
          <ac:chgData name="M. Samantha Chaparro Sainea" userId="d14bb8d7-4b49-492f-9568-3124d9d1a280" providerId="ADAL" clId="{9A5AD064-1CCC-4E62-B732-59F682145942}" dt="2025-06-16T23:33:21.544" v="44" actId="403"/>
          <ac:spMkLst>
            <pc:docMk/>
            <pc:sldMk cId="3662677160" sldId="286"/>
            <ac:spMk id="11" creationId="{74341008-B947-8B6D-0F3C-16816AD3997D}"/>
          </ac:spMkLst>
        </pc:spChg>
        <pc:spChg chg="mod">
          <ac:chgData name="M. Samantha Chaparro Sainea" userId="d14bb8d7-4b49-492f-9568-3124d9d1a280" providerId="ADAL" clId="{9A5AD064-1CCC-4E62-B732-59F682145942}" dt="2025-06-17T00:03:44.890" v="470" actId="1076"/>
          <ac:spMkLst>
            <pc:docMk/>
            <pc:sldMk cId="3662677160" sldId="286"/>
            <ac:spMk id="12" creationId="{92D53123-7FF8-A71C-AC06-35ED7534FA6F}"/>
          </ac:spMkLst>
        </pc:spChg>
        <pc:spChg chg="add mod">
          <ac:chgData name="M. Samantha Chaparro Sainea" userId="d14bb8d7-4b49-492f-9568-3124d9d1a280" providerId="ADAL" clId="{9A5AD064-1CCC-4E62-B732-59F682145942}" dt="2025-06-16T23:32:27.952" v="34" actId="1582"/>
          <ac:spMkLst>
            <pc:docMk/>
            <pc:sldMk cId="3662677160" sldId="286"/>
            <ac:spMk id="15" creationId="{AA407C01-920A-1F98-9649-C69202BC6EC6}"/>
          </ac:spMkLst>
        </pc:spChg>
        <pc:spChg chg="add mod">
          <ac:chgData name="M. Samantha Chaparro Sainea" userId="d14bb8d7-4b49-492f-9568-3124d9d1a280" providerId="ADAL" clId="{9A5AD064-1CCC-4E62-B732-59F682145942}" dt="2025-06-16T23:34:41.990" v="152" actId="1076"/>
          <ac:spMkLst>
            <pc:docMk/>
            <pc:sldMk cId="3662677160" sldId="286"/>
            <ac:spMk id="21" creationId="{BA4C622B-34EB-CDDC-7715-789781139988}"/>
          </ac:spMkLst>
        </pc:spChg>
        <pc:picChg chg="mod">
          <ac:chgData name="M. Samantha Chaparro Sainea" userId="d14bb8d7-4b49-492f-9568-3124d9d1a280" providerId="ADAL" clId="{9A5AD064-1CCC-4E62-B732-59F682145942}" dt="2025-06-16T23:31:29.843" v="21" actId="1076"/>
          <ac:picMkLst>
            <pc:docMk/>
            <pc:sldMk cId="3662677160" sldId="286"/>
            <ac:picMk id="9" creationId="{1F3E8CC5-1208-B2BB-056D-CEF0ADFB948A}"/>
          </ac:picMkLst>
        </pc:picChg>
        <pc:picChg chg="add mod">
          <ac:chgData name="M. Samantha Chaparro Sainea" userId="d14bb8d7-4b49-492f-9568-3124d9d1a280" providerId="ADAL" clId="{9A5AD064-1CCC-4E62-B732-59F682145942}" dt="2025-06-16T23:31:52.341" v="29" actId="14100"/>
          <ac:picMkLst>
            <pc:docMk/>
            <pc:sldMk cId="3662677160" sldId="286"/>
            <ac:picMk id="14" creationId="{96FC164F-2F80-BAC6-FAB6-761AEBBAEA95}"/>
          </ac:picMkLst>
        </pc:picChg>
        <pc:cxnChg chg="add mod">
          <ac:chgData name="M. Samantha Chaparro Sainea" userId="d14bb8d7-4b49-492f-9568-3124d9d1a280" providerId="ADAL" clId="{9A5AD064-1CCC-4E62-B732-59F682145942}" dt="2025-06-16T23:32:51.663" v="37" actId="1582"/>
          <ac:cxnSpMkLst>
            <pc:docMk/>
            <pc:sldMk cId="3662677160" sldId="286"/>
            <ac:cxnSpMk id="17" creationId="{C8CD464B-CEC7-D6C4-53E2-664D0204C3EE}"/>
          </ac:cxnSpMkLst>
        </pc:cxnChg>
        <pc:cxnChg chg="add mod">
          <ac:chgData name="M. Samantha Chaparro Sainea" userId="d14bb8d7-4b49-492f-9568-3124d9d1a280" providerId="ADAL" clId="{9A5AD064-1CCC-4E62-B732-59F682145942}" dt="2025-06-16T23:33:00.325" v="41" actId="14100"/>
          <ac:cxnSpMkLst>
            <pc:docMk/>
            <pc:sldMk cId="3662677160" sldId="286"/>
            <ac:cxnSpMk id="18" creationId="{5A603EA6-C965-A068-0864-AE0EFB0ADCF3}"/>
          </ac:cxnSpMkLst>
        </pc:cxnChg>
        <pc:cxnChg chg="add mod">
          <ac:chgData name="M. Samantha Chaparro Sainea" userId="d14bb8d7-4b49-492f-9568-3124d9d1a280" providerId="ADAL" clId="{9A5AD064-1CCC-4E62-B732-59F682145942}" dt="2025-06-17T00:04:10.480" v="474" actId="208"/>
          <ac:cxnSpMkLst>
            <pc:docMk/>
            <pc:sldMk cId="3662677160" sldId="286"/>
            <ac:cxnSpMk id="23" creationId="{928C5D54-8EEF-830B-3002-4EC07A86EFEC}"/>
          </ac:cxnSpMkLst>
        </pc:cxnChg>
      </pc:sldChg>
      <pc:sldChg chg="del">
        <pc:chgData name="M. Samantha Chaparro Sainea" userId="d14bb8d7-4b49-492f-9568-3124d9d1a280" providerId="ADAL" clId="{9A5AD064-1CCC-4E62-B732-59F682145942}" dt="2025-06-17T02:45:34.431" v="2602" actId="47"/>
        <pc:sldMkLst>
          <pc:docMk/>
          <pc:sldMk cId="779750606" sldId="288"/>
        </pc:sldMkLst>
      </pc:sldChg>
      <pc:sldChg chg="del">
        <pc:chgData name="M. Samantha Chaparro Sainea" userId="d14bb8d7-4b49-492f-9568-3124d9d1a280" providerId="ADAL" clId="{9A5AD064-1CCC-4E62-B732-59F682145942}" dt="2025-06-17T02:45:34.431" v="2602" actId="47"/>
        <pc:sldMkLst>
          <pc:docMk/>
          <pc:sldMk cId="2529338794" sldId="289"/>
        </pc:sldMkLst>
      </pc:sldChg>
      <pc:sldChg chg="del">
        <pc:chgData name="M. Samantha Chaparro Sainea" userId="d14bb8d7-4b49-492f-9568-3124d9d1a280" providerId="ADAL" clId="{9A5AD064-1CCC-4E62-B732-59F682145942}" dt="2025-06-17T02:45:34.431" v="2602" actId="47"/>
        <pc:sldMkLst>
          <pc:docMk/>
          <pc:sldMk cId="1265939620" sldId="290"/>
        </pc:sldMkLst>
      </pc:sldChg>
      <pc:sldChg chg="del">
        <pc:chgData name="M. Samantha Chaparro Sainea" userId="d14bb8d7-4b49-492f-9568-3124d9d1a280" providerId="ADAL" clId="{9A5AD064-1CCC-4E62-B732-59F682145942}" dt="2025-06-17T02:45:34.431" v="2602" actId="47"/>
        <pc:sldMkLst>
          <pc:docMk/>
          <pc:sldMk cId="2652102883" sldId="291"/>
        </pc:sldMkLst>
      </pc:sldChg>
      <pc:sldChg chg="del">
        <pc:chgData name="M. Samantha Chaparro Sainea" userId="d14bb8d7-4b49-492f-9568-3124d9d1a280" providerId="ADAL" clId="{9A5AD064-1CCC-4E62-B732-59F682145942}" dt="2025-06-17T02:45:34.431" v="2602" actId="47"/>
        <pc:sldMkLst>
          <pc:docMk/>
          <pc:sldMk cId="362649583" sldId="292"/>
        </pc:sldMkLst>
      </pc:sldChg>
      <pc:sldChg chg="del">
        <pc:chgData name="M. Samantha Chaparro Sainea" userId="d14bb8d7-4b49-492f-9568-3124d9d1a280" providerId="ADAL" clId="{9A5AD064-1CCC-4E62-B732-59F682145942}" dt="2025-06-17T02:45:34.431" v="2602" actId="47"/>
        <pc:sldMkLst>
          <pc:docMk/>
          <pc:sldMk cId="853261029" sldId="294"/>
        </pc:sldMkLst>
      </pc:sldChg>
      <pc:sldChg chg="del">
        <pc:chgData name="M. Samantha Chaparro Sainea" userId="d14bb8d7-4b49-492f-9568-3124d9d1a280" providerId="ADAL" clId="{9A5AD064-1CCC-4E62-B732-59F682145942}" dt="2025-06-17T02:45:34.431" v="2602" actId="47"/>
        <pc:sldMkLst>
          <pc:docMk/>
          <pc:sldMk cId="907915534" sldId="295"/>
        </pc:sldMkLst>
      </pc:sldChg>
      <pc:sldChg chg="modSp mod">
        <pc:chgData name="M. Samantha Chaparro Sainea" userId="d14bb8d7-4b49-492f-9568-3124d9d1a280" providerId="ADAL" clId="{9A5AD064-1CCC-4E62-B732-59F682145942}" dt="2025-06-17T02:46:08.916" v="2705" actId="14100"/>
        <pc:sldMkLst>
          <pc:docMk/>
          <pc:sldMk cId="1609673525" sldId="296"/>
        </pc:sldMkLst>
        <pc:spChg chg="mod">
          <ac:chgData name="M. Samantha Chaparro Sainea" userId="d14bb8d7-4b49-492f-9568-3124d9d1a280" providerId="ADAL" clId="{9A5AD064-1CCC-4E62-B732-59F682145942}" dt="2025-06-17T02:46:08.916" v="2705" actId="14100"/>
          <ac:spMkLst>
            <pc:docMk/>
            <pc:sldMk cId="1609673525" sldId="296"/>
            <ac:spMk id="5" creationId="{67BB04B7-47A4-741B-59E0-F0E6F2126E8F}"/>
          </ac:spMkLst>
        </pc:spChg>
        <pc:spChg chg="mod">
          <ac:chgData name="M. Samantha Chaparro Sainea" userId="d14bb8d7-4b49-492f-9568-3124d9d1a280" providerId="ADAL" clId="{9A5AD064-1CCC-4E62-B732-59F682145942}" dt="2025-06-17T02:45:41.948" v="2609" actId="20577"/>
          <ac:spMkLst>
            <pc:docMk/>
            <pc:sldMk cId="1609673525" sldId="296"/>
            <ac:spMk id="7" creationId="{81C753FD-96EC-101A-B8A4-5F69A189BEF4}"/>
          </ac:spMkLst>
        </pc:spChg>
      </pc:sldChg>
      <pc:sldChg chg="del">
        <pc:chgData name="M. Samantha Chaparro Sainea" userId="d14bb8d7-4b49-492f-9568-3124d9d1a280" providerId="ADAL" clId="{9A5AD064-1CCC-4E62-B732-59F682145942}" dt="2025-06-17T02:45:34.431" v="2602" actId="47"/>
        <pc:sldMkLst>
          <pc:docMk/>
          <pc:sldMk cId="4117153350" sldId="297"/>
        </pc:sldMkLst>
      </pc:sldChg>
      <pc:sldChg chg="del ord">
        <pc:chgData name="M. Samantha Chaparro Sainea" userId="d14bb8d7-4b49-492f-9568-3124d9d1a280" providerId="ADAL" clId="{9A5AD064-1CCC-4E62-B732-59F682145942}" dt="2025-06-17T02:45:34.431" v="2602" actId="47"/>
        <pc:sldMkLst>
          <pc:docMk/>
          <pc:sldMk cId="1678163377" sldId="298"/>
        </pc:sldMkLst>
      </pc:sldChg>
      <pc:sldChg chg="modSp mod">
        <pc:chgData name="M. Samantha Chaparro Sainea" userId="d14bb8d7-4b49-492f-9568-3124d9d1a280" providerId="ADAL" clId="{9A5AD064-1CCC-4E62-B732-59F682145942}" dt="2025-06-17T03:15:25.778" v="3261" actId="1076"/>
        <pc:sldMkLst>
          <pc:docMk/>
          <pc:sldMk cId="3756703074" sldId="299"/>
        </pc:sldMkLst>
        <pc:spChg chg="mod">
          <ac:chgData name="M. Samantha Chaparro Sainea" userId="d14bb8d7-4b49-492f-9568-3124d9d1a280" providerId="ADAL" clId="{9A5AD064-1CCC-4E62-B732-59F682145942}" dt="2025-06-17T00:47:27.275" v="1570" actId="1076"/>
          <ac:spMkLst>
            <pc:docMk/>
            <pc:sldMk cId="3756703074" sldId="299"/>
            <ac:spMk id="2" creationId="{684299BD-86D6-106B-10A4-4FA3EB5B80B8}"/>
          </ac:spMkLst>
        </pc:spChg>
        <pc:spChg chg="mod">
          <ac:chgData name="M. Samantha Chaparro Sainea" userId="d14bb8d7-4b49-492f-9568-3124d9d1a280" providerId="ADAL" clId="{9A5AD064-1CCC-4E62-B732-59F682145942}" dt="2025-06-17T03:15:25.778" v="3261" actId="1076"/>
          <ac:spMkLst>
            <pc:docMk/>
            <pc:sldMk cId="3756703074" sldId="299"/>
            <ac:spMk id="3" creationId="{9A25DADA-439D-20F0-453B-1A572E5A3B7A}"/>
          </ac:spMkLst>
        </pc:spChg>
        <pc:spChg chg="mod">
          <ac:chgData name="M. Samantha Chaparro Sainea" userId="d14bb8d7-4b49-492f-9568-3124d9d1a280" providerId="ADAL" clId="{9A5AD064-1CCC-4E62-B732-59F682145942}" dt="2025-06-17T00:47:37.291" v="1571" actId="1076"/>
          <ac:spMkLst>
            <pc:docMk/>
            <pc:sldMk cId="3756703074" sldId="299"/>
            <ac:spMk id="8" creationId="{105FF7F7-4EB2-3248-37BC-134517EA9F24}"/>
          </ac:spMkLst>
        </pc:spChg>
        <pc:spChg chg="mod">
          <ac:chgData name="M. Samantha Chaparro Sainea" userId="d14bb8d7-4b49-492f-9568-3124d9d1a280" providerId="ADAL" clId="{9A5AD064-1CCC-4E62-B732-59F682145942}" dt="2025-06-17T00:47:37.291" v="1571" actId="1076"/>
          <ac:spMkLst>
            <pc:docMk/>
            <pc:sldMk cId="3756703074" sldId="299"/>
            <ac:spMk id="15" creationId="{F62C7CDD-B66C-9EA6-D40D-DECE62CCF066}"/>
          </ac:spMkLst>
        </pc:spChg>
        <pc:spChg chg="mod">
          <ac:chgData name="M. Samantha Chaparro Sainea" userId="d14bb8d7-4b49-492f-9568-3124d9d1a280" providerId="ADAL" clId="{9A5AD064-1CCC-4E62-B732-59F682145942}" dt="2025-06-17T00:47:37.291" v="1571" actId="1076"/>
          <ac:spMkLst>
            <pc:docMk/>
            <pc:sldMk cId="3756703074" sldId="299"/>
            <ac:spMk id="16" creationId="{FF99675F-9C5A-8C2C-B4AC-376137889F74}"/>
          </ac:spMkLst>
        </pc:spChg>
        <pc:picChg chg="mod">
          <ac:chgData name="M. Samantha Chaparro Sainea" userId="d14bb8d7-4b49-492f-9568-3124d9d1a280" providerId="ADAL" clId="{9A5AD064-1CCC-4E62-B732-59F682145942}" dt="2025-06-17T00:47:37.291" v="1571" actId="1076"/>
          <ac:picMkLst>
            <pc:docMk/>
            <pc:sldMk cId="3756703074" sldId="299"/>
            <ac:picMk id="5" creationId="{75BDD069-CBEC-D41F-6059-9CC705FC6D48}"/>
          </ac:picMkLst>
        </pc:picChg>
        <pc:picChg chg="mod">
          <ac:chgData name="M. Samantha Chaparro Sainea" userId="d14bb8d7-4b49-492f-9568-3124d9d1a280" providerId="ADAL" clId="{9A5AD064-1CCC-4E62-B732-59F682145942}" dt="2025-06-17T00:47:37.291" v="1571" actId="1076"/>
          <ac:picMkLst>
            <pc:docMk/>
            <pc:sldMk cId="3756703074" sldId="299"/>
            <ac:picMk id="13" creationId="{180DA6C0-C1E3-22C2-2E48-BC1DD60C33D8}"/>
          </ac:picMkLst>
        </pc:picChg>
      </pc:sldChg>
      <pc:sldChg chg="addSp delSp modSp add mod">
        <pc:chgData name="M. Samantha Chaparro Sainea" userId="d14bb8d7-4b49-492f-9568-3124d9d1a280" providerId="ADAL" clId="{9A5AD064-1CCC-4E62-B732-59F682145942}" dt="2025-06-17T03:55:58.281" v="3284" actId="20577"/>
        <pc:sldMkLst>
          <pc:docMk/>
          <pc:sldMk cId="3796610395" sldId="300"/>
        </pc:sldMkLst>
        <pc:spChg chg="mod">
          <ac:chgData name="M. Samantha Chaparro Sainea" userId="d14bb8d7-4b49-492f-9568-3124d9d1a280" providerId="ADAL" clId="{9A5AD064-1CCC-4E62-B732-59F682145942}" dt="2025-06-17T03:55:58.281" v="3284" actId="20577"/>
          <ac:spMkLst>
            <pc:docMk/>
            <pc:sldMk cId="3796610395" sldId="300"/>
            <ac:spMk id="2" creationId="{32C3411E-C6EB-748D-11C1-A641352CF51B}"/>
          </ac:spMkLst>
        </pc:spChg>
        <pc:spChg chg="del">
          <ac:chgData name="M. Samantha Chaparro Sainea" userId="d14bb8d7-4b49-492f-9568-3124d9d1a280" providerId="ADAL" clId="{9A5AD064-1CCC-4E62-B732-59F682145942}" dt="2025-06-16T21:16:04.958" v="1" actId="478"/>
          <ac:spMkLst>
            <pc:docMk/>
            <pc:sldMk cId="3796610395" sldId="300"/>
            <ac:spMk id="3" creationId="{9D2C7862-DB58-A409-7ECC-FB734CB4A9DB}"/>
          </ac:spMkLst>
        </pc:spChg>
        <pc:spChg chg="add mod">
          <ac:chgData name="M. Samantha Chaparro Sainea" userId="d14bb8d7-4b49-492f-9568-3124d9d1a280" providerId="ADAL" clId="{9A5AD064-1CCC-4E62-B732-59F682145942}" dt="2025-06-16T23:52:17.754" v="333" actId="1076"/>
          <ac:spMkLst>
            <pc:docMk/>
            <pc:sldMk cId="3796610395" sldId="300"/>
            <ac:spMk id="4" creationId="{4C2459CD-704C-287D-22DD-05ACF86630FB}"/>
          </ac:spMkLst>
        </pc:spChg>
        <pc:spChg chg="add mod">
          <ac:chgData name="M. Samantha Chaparro Sainea" userId="d14bb8d7-4b49-492f-9568-3124d9d1a280" providerId="ADAL" clId="{9A5AD064-1CCC-4E62-B732-59F682145942}" dt="2025-06-16T23:54:44.012" v="335" actId="1076"/>
          <ac:spMkLst>
            <pc:docMk/>
            <pc:sldMk cId="3796610395" sldId="300"/>
            <ac:spMk id="6" creationId="{6BC9685E-215B-1DBA-AA76-46326AA0A1F0}"/>
          </ac:spMkLst>
        </pc:spChg>
        <pc:spChg chg="del">
          <ac:chgData name="M. Samantha Chaparro Sainea" userId="d14bb8d7-4b49-492f-9568-3124d9d1a280" providerId="ADAL" clId="{9A5AD064-1CCC-4E62-B732-59F682145942}" dt="2025-06-16T21:16:04.958" v="1" actId="478"/>
          <ac:spMkLst>
            <pc:docMk/>
            <pc:sldMk cId="3796610395" sldId="300"/>
            <ac:spMk id="8" creationId="{37FB7159-C8A5-CDBB-0155-B10307D015F7}"/>
          </ac:spMkLst>
        </pc:spChg>
        <pc:spChg chg="del mod">
          <ac:chgData name="M. Samantha Chaparro Sainea" userId="d14bb8d7-4b49-492f-9568-3124d9d1a280" providerId="ADAL" clId="{9A5AD064-1CCC-4E62-B732-59F682145942}" dt="2025-06-16T23:48:53.208" v="220" actId="478"/>
          <ac:spMkLst>
            <pc:docMk/>
            <pc:sldMk cId="3796610395" sldId="300"/>
            <ac:spMk id="15" creationId="{B3972B5B-AED0-407A-C538-D97EE122353B}"/>
          </ac:spMkLst>
        </pc:spChg>
        <pc:spChg chg="del">
          <ac:chgData name="M. Samantha Chaparro Sainea" userId="d14bb8d7-4b49-492f-9568-3124d9d1a280" providerId="ADAL" clId="{9A5AD064-1CCC-4E62-B732-59F682145942}" dt="2025-06-16T21:16:04.958" v="1" actId="478"/>
          <ac:spMkLst>
            <pc:docMk/>
            <pc:sldMk cId="3796610395" sldId="300"/>
            <ac:spMk id="16" creationId="{8F541FEC-615B-8D0B-D918-6F8394F37B47}"/>
          </ac:spMkLst>
        </pc:spChg>
        <pc:spChg chg="add mod">
          <ac:chgData name="M. Samantha Chaparro Sainea" userId="d14bb8d7-4b49-492f-9568-3124d9d1a280" providerId="ADAL" clId="{9A5AD064-1CCC-4E62-B732-59F682145942}" dt="2025-06-16T23:57:25.204" v="379" actId="1076"/>
          <ac:spMkLst>
            <pc:docMk/>
            <pc:sldMk cId="3796610395" sldId="300"/>
            <ac:spMk id="19" creationId="{AF1DA8D7-6A53-E734-5C77-5705E5617608}"/>
          </ac:spMkLst>
        </pc:spChg>
        <pc:spChg chg="add del">
          <ac:chgData name="M. Samantha Chaparro Sainea" userId="d14bb8d7-4b49-492f-9568-3124d9d1a280" providerId="ADAL" clId="{9A5AD064-1CCC-4E62-B732-59F682145942}" dt="2025-06-17T00:00:17.210" v="383" actId="478"/>
          <ac:spMkLst>
            <pc:docMk/>
            <pc:sldMk cId="3796610395" sldId="300"/>
            <ac:spMk id="22" creationId="{3A167653-1791-0E7E-9D78-1C1ABC9AF79E}"/>
          </ac:spMkLst>
        </pc:spChg>
        <pc:spChg chg="add mod">
          <ac:chgData name="M. Samantha Chaparro Sainea" userId="d14bb8d7-4b49-492f-9568-3124d9d1a280" providerId="ADAL" clId="{9A5AD064-1CCC-4E62-B732-59F682145942}" dt="2025-06-17T00:01:03.682" v="387" actId="1076"/>
          <ac:spMkLst>
            <pc:docMk/>
            <pc:sldMk cId="3796610395" sldId="300"/>
            <ac:spMk id="23" creationId="{8EA25DB0-6868-1B5C-F234-18DB82CD6FDE}"/>
          </ac:spMkLst>
        </pc:spChg>
        <pc:spChg chg="add mod">
          <ac:chgData name="M. Samantha Chaparro Sainea" userId="d14bb8d7-4b49-492f-9568-3124d9d1a280" providerId="ADAL" clId="{9A5AD064-1CCC-4E62-B732-59F682145942}" dt="2025-06-17T00:02:03.171" v="398" actId="1076"/>
          <ac:spMkLst>
            <pc:docMk/>
            <pc:sldMk cId="3796610395" sldId="300"/>
            <ac:spMk id="24" creationId="{2DE5F10E-5691-007A-A7E4-140289ACA4B3}"/>
          </ac:spMkLst>
        </pc:spChg>
        <pc:spChg chg="add mod">
          <ac:chgData name="M. Samantha Chaparro Sainea" userId="d14bb8d7-4b49-492f-9568-3124d9d1a280" providerId="ADAL" clId="{9A5AD064-1CCC-4E62-B732-59F682145942}" dt="2025-06-17T00:02:17.916" v="425" actId="20577"/>
          <ac:spMkLst>
            <pc:docMk/>
            <pc:sldMk cId="3796610395" sldId="300"/>
            <ac:spMk id="27" creationId="{28FB71F6-6227-4F2E-F884-34D798C787CB}"/>
          </ac:spMkLst>
        </pc:spChg>
        <pc:spChg chg="add mod">
          <ac:chgData name="M. Samantha Chaparro Sainea" userId="d14bb8d7-4b49-492f-9568-3124d9d1a280" providerId="ADAL" clId="{9A5AD064-1CCC-4E62-B732-59F682145942}" dt="2025-06-17T00:02:57.442" v="429" actId="13822"/>
          <ac:spMkLst>
            <pc:docMk/>
            <pc:sldMk cId="3796610395" sldId="300"/>
            <ac:spMk id="28" creationId="{12BFB31D-87EC-92C0-EE22-93A2AD387B09}"/>
          </ac:spMkLst>
        </pc:spChg>
        <pc:spChg chg="add mod">
          <ac:chgData name="M. Samantha Chaparro Sainea" userId="d14bb8d7-4b49-492f-9568-3124d9d1a280" providerId="ADAL" clId="{9A5AD064-1CCC-4E62-B732-59F682145942}" dt="2025-06-17T00:02:50.992" v="428"/>
          <ac:spMkLst>
            <pc:docMk/>
            <pc:sldMk cId="3796610395" sldId="300"/>
            <ac:spMk id="29" creationId="{B2ADF9E9-0DDC-7029-991E-9620EE4901DD}"/>
          </ac:spMkLst>
        </pc:spChg>
        <pc:spChg chg="add mod">
          <ac:chgData name="M. Samantha Chaparro Sainea" userId="d14bb8d7-4b49-492f-9568-3124d9d1a280" providerId="ADAL" clId="{9A5AD064-1CCC-4E62-B732-59F682145942}" dt="2025-06-17T00:03:04.559" v="431" actId="1076"/>
          <ac:spMkLst>
            <pc:docMk/>
            <pc:sldMk cId="3796610395" sldId="300"/>
            <ac:spMk id="30" creationId="{252ADE32-25CA-288B-66FD-21C8E3DC2303}"/>
          </ac:spMkLst>
        </pc:spChg>
        <pc:spChg chg="add mod">
          <ac:chgData name="M. Samantha Chaparro Sainea" userId="d14bb8d7-4b49-492f-9568-3124d9d1a280" providerId="ADAL" clId="{9A5AD064-1CCC-4E62-B732-59F682145942}" dt="2025-06-17T00:03:09.352" v="433" actId="1076"/>
          <ac:spMkLst>
            <pc:docMk/>
            <pc:sldMk cId="3796610395" sldId="300"/>
            <ac:spMk id="31" creationId="{07AE340B-10C9-CAC0-BB45-C6676FA59101}"/>
          </ac:spMkLst>
        </pc:spChg>
        <pc:picChg chg="del">
          <ac:chgData name="M. Samantha Chaparro Sainea" userId="d14bb8d7-4b49-492f-9568-3124d9d1a280" providerId="ADAL" clId="{9A5AD064-1CCC-4E62-B732-59F682145942}" dt="2025-06-16T21:16:04.958" v="1" actId="478"/>
          <ac:picMkLst>
            <pc:docMk/>
            <pc:sldMk cId="3796610395" sldId="300"/>
            <ac:picMk id="5" creationId="{D805458D-BF0B-E68A-61D1-4C94B868413A}"/>
          </ac:picMkLst>
        </pc:picChg>
        <pc:picChg chg="add mod">
          <ac:chgData name="M. Samantha Chaparro Sainea" userId="d14bb8d7-4b49-492f-9568-3124d9d1a280" providerId="ADAL" clId="{9A5AD064-1CCC-4E62-B732-59F682145942}" dt="2025-06-16T23:57:07.940" v="363" actId="1076"/>
          <ac:picMkLst>
            <pc:docMk/>
            <pc:sldMk cId="3796610395" sldId="300"/>
            <ac:picMk id="9" creationId="{73156B8E-56F4-B019-5F9B-900114EAAFB6}"/>
          </ac:picMkLst>
        </pc:picChg>
        <pc:picChg chg="add del mod">
          <ac:chgData name="M. Samantha Chaparro Sainea" userId="d14bb8d7-4b49-492f-9568-3124d9d1a280" providerId="ADAL" clId="{9A5AD064-1CCC-4E62-B732-59F682145942}" dt="2025-06-16T23:56:41.316" v="351" actId="478"/>
          <ac:picMkLst>
            <pc:docMk/>
            <pc:sldMk cId="3796610395" sldId="300"/>
            <ac:picMk id="11" creationId="{2FDC3674-C489-DC07-2315-BD26B8636892}"/>
          </ac:picMkLst>
        </pc:picChg>
        <pc:picChg chg="del">
          <ac:chgData name="M. Samantha Chaparro Sainea" userId="d14bb8d7-4b49-492f-9568-3124d9d1a280" providerId="ADAL" clId="{9A5AD064-1CCC-4E62-B732-59F682145942}" dt="2025-06-16T21:16:04.958" v="1" actId="478"/>
          <ac:picMkLst>
            <pc:docMk/>
            <pc:sldMk cId="3796610395" sldId="300"/>
            <ac:picMk id="13" creationId="{793B2DD6-D09B-55D2-4FAC-11A7CC7C923C}"/>
          </ac:picMkLst>
        </pc:picChg>
        <pc:picChg chg="add mod">
          <ac:chgData name="M. Samantha Chaparro Sainea" userId="d14bb8d7-4b49-492f-9568-3124d9d1a280" providerId="ADAL" clId="{9A5AD064-1CCC-4E62-B732-59F682145942}" dt="2025-06-16T23:56:54.326" v="357" actId="208"/>
          <ac:picMkLst>
            <pc:docMk/>
            <pc:sldMk cId="3796610395" sldId="300"/>
            <ac:picMk id="14" creationId="{EFCCF02C-5D00-6579-6EA5-E4716DEE85EC}"/>
          </ac:picMkLst>
        </pc:picChg>
        <pc:picChg chg="add mod">
          <ac:chgData name="M. Samantha Chaparro Sainea" userId="d14bb8d7-4b49-492f-9568-3124d9d1a280" providerId="ADAL" clId="{9A5AD064-1CCC-4E62-B732-59F682145942}" dt="2025-06-16T23:57:02.652" v="361" actId="1076"/>
          <ac:picMkLst>
            <pc:docMk/>
            <pc:sldMk cId="3796610395" sldId="300"/>
            <ac:picMk id="18" creationId="{873B98F0-A562-A7AC-9C5C-7563AEA0B186}"/>
          </ac:picMkLst>
        </pc:picChg>
        <pc:picChg chg="add del mod">
          <ac:chgData name="M. Samantha Chaparro Sainea" userId="d14bb8d7-4b49-492f-9568-3124d9d1a280" providerId="ADAL" clId="{9A5AD064-1CCC-4E62-B732-59F682145942}" dt="2025-06-17T00:00:17.210" v="383" actId="478"/>
          <ac:picMkLst>
            <pc:docMk/>
            <pc:sldMk cId="3796610395" sldId="300"/>
            <ac:picMk id="21" creationId="{2AA97AD0-3D45-4BB4-FE4C-B1F558C9A67A}"/>
          </ac:picMkLst>
        </pc:picChg>
        <pc:picChg chg="add del mod">
          <ac:chgData name="M. Samantha Chaparro Sainea" userId="d14bb8d7-4b49-492f-9568-3124d9d1a280" providerId="ADAL" clId="{9A5AD064-1CCC-4E62-B732-59F682145942}" dt="2025-06-16T23:52:15.201" v="332" actId="1076"/>
          <ac:picMkLst>
            <pc:docMk/>
            <pc:sldMk cId="3796610395" sldId="300"/>
            <ac:picMk id="1026" creationId="{F7470DFB-74C1-56B6-2175-1082A61D3D4A}"/>
          </ac:picMkLst>
        </pc:picChg>
        <pc:picChg chg="add del">
          <ac:chgData name="M. Samantha Chaparro Sainea" userId="d14bb8d7-4b49-492f-9568-3124d9d1a280" providerId="ADAL" clId="{9A5AD064-1CCC-4E62-B732-59F682145942}" dt="2025-06-16T23:46:42.731" v="197" actId="478"/>
          <ac:picMkLst>
            <pc:docMk/>
            <pc:sldMk cId="3796610395" sldId="300"/>
            <ac:picMk id="1028" creationId="{9170C721-190B-BED0-734E-B1AD0EF7BAE0}"/>
          </ac:picMkLst>
        </pc:picChg>
        <pc:picChg chg="add mod">
          <ac:chgData name="M. Samantha Chaparro Sainea" userId="d14bb8d7-4b49-492f-9568-3124d9d1a280" providerId="ADAL" clId="{9A5AD064-1CCC-4E62-B732-59F682145942}" dt="2025-06-16T23:52:12.483" v="331" actId="1076"/>
          <ac:picMkLst>
            <pc:docMk/>
            <pc:sldMk cId="3796610395" sldId="300"/>
            <ac:picMk id="1030" creationId="{803E85CA-7790-3FC6-5211-3526F4B37FC6}"/>
          </ac:picMkLst>
        </pc:picChg>
        <pc:picChg chg="add del">
          <ac:chgData name="M. Samantha Chaparro Sainea" userId="d14bb8d7-4b49-492f-9568-3124d9d1a280" providerId="ADAL" clId="{9A5AD064-1CCC-4E62-B732-59F682145942}" dt="2025-06-16T23:48:05.049" v="204" actId="478"/>
          <ac:picMkLst>
            <pc:docMk/>
            <pc:sldMk cId="3796610395" sldId="300"/>
            <ac:picMk id="1032" creationId="{35A3EB59-3AFE-226C-1D24-920A47B50307}"/>
          </ac:picMkLst>
        </pc:picChg>
        <pc:picChg chg="add mod">
          <ac:chgData name="M. Samantha Chaparro Sainea" userId="d14bb8d7-4b49-492f-9568-3124d9d1a280" providerId="ADAL" clId="{9A5AD064-1CCC-4E62-B732-59F682145942}" dt="2025-06-16T23:52:06.131" v="328" actId="1076"/>
          <ac:picMkLst>
            <pc:docMk/>
            <pc:sldMk cId="3796610395" sldId="300"/>
            <ac:picMk id="1034" creationId="{D724A0C5-E66D-4054-1EED-120DD433582B}"/>
          </ac:picMkLst>
        </pc:picChg>
        <pc:picChg chg="add mod">
          <ac:chgData name="M. Samantha Chaparro Sainea" userId="d14bb8d7-4b49-492f-9568-3124d9d1a280" providerId="ADAL" clId="{9A5AD064-1CCC-4E62-B732-59F682145942}" dt="2025-06-16T23:52:03.980" v="327" actId="1076"/>
          <ac:picMkLst>
            <pc:docMk/>
            <pc:sldMk cId="3796610395" sldId="300"/>
            <ac:picMk id="1036" creationId="{6BE44D62-F291-9789-F845-256D6B466CDB}"/>
          </ac:picMkLst>
        </pc:picChg>
        <pc:picChg chg="add mod">
          <ac:chgData name="M. Samantha Chaparro Sainea" userId="d14bb8d7-4b49-492f-9568-3124d9d1a280" providerId="ADAL" clId="{9A5AD064-1CCC-4E62-B732-59F682145942}" dt="2025-06-16T23:54:46.355" v="336" actId="1076"/>
          <ac:picMkLst>
            <pc:docMk/>
            <pc:sldMk cId="3796610395" sldId="300"/>
            <ac:picMk id="1038" creationId="{ED4B5782-226A-D486-B548-75E18E79872D}"/>
          </ac:picMkLst>
        </pc:picChg>
        <pc:picChg chg="add mod">
          <ac:chgData name="M. Samantha Chaparro Sainea" userId="d14bb8d7-4b49-492f-9568-3124d9d1a280" providerId="ADAL" clId="{9A5AD064-1CCC-4E62-B732-59F682145942}" dt="2025-06-17T00:01:17.396" v="392" actId="1076"/>
          <ac:picMkLst>
            <pc:docMk/>
            <pc:sldMk cId="3796610395" sldId="300"/>
            <ac:picMk id="1044" creationId="{31751555-8A08-3F07-3B73-77F7C395CE8C}"/>
          </ac:picMkLst>
        </pc:picChg>
        <pc:cxnChg chg="add del">
          <ac:chgData name="M. Samantha Chaparro Sainea" userId="d14bb8d7-4b49-492f-9568-3124d9d1a280" providerId="ADAL" clId="{9A5AD064-1CCC-4E62-B732-59F682145942}" dt="2025-06-17T00:01:51.012" v="396" actId="478"/>
          <ac:cxnSpMkLst>
            <pc:docMk/>
            <pc:sldMk cId="3796610395" sldId="300"/>
            <ac:cxnSpMk id="26" creationId="{5720C2FD-0FB4-9F55-8B25-DE5CCAB6B91C}"/>
          </ac:cxnSpMkLst>
        </pc:cxnChg>
      </pc:sldChg>
      <pc:sldChg chg="addSp delSp modSp add mod">
        <pc:chgData name="M. Samantha Chaparro Sainea" userId="d14bb8d7-4b49-492f-9568-3124d9d1a280" providerId="ADAL" clId="{9A5AD064-1CCC-4E62-B732-59F682145942}" dt="2025-06-17T00:46:01.305" v="1454" actId="1076"/>
        <pc:sldMkLst>
          <pc:docMk/>
          <pc:sldMk cId="1571260341" sldId="301"/>
        </pc:sldMkLst>
        <pc:spChg chg="mod">
          <ac:chgData name="M. Samantha Chaparro Sainea" userId="d14bb8d7-4b49-492f-9568-3124d9d1a280" providerId="ADAL" clId="{9A5AD064-1CCC-4E62-B732-59F682145942}" dt="2025-06-17T00:46:01.305" v="1454" actId="1076"/>
          <ac:spMkLst>
            <pc:docMk/>
            <pc:sldMk cId="1571260341" sldId="301"/>
            <ac:spMk id="2" creationId="{FB70C15C-E5AF-F565-FDA9-8EC5DBB91EF5}"/>
          </ac:spMkLst>
        </pc:spChg>
        <pc:spChg chg="del">
          <ac:chgData name="M. Samantha Chaparro Sainea" userId="d14bb8d7-4b49-492f-9568-3124d9d1a280" providerId="ADAL" clId="{9A5AD064-1CCC-4E62-B732-59F682145942}" dt="2025-06-17T00:07:21.907" v="476" actId="478"/>
          <ac:spMkLst>
            <pc:docMk/>
            <pc:sldMk cId="1571260341" sldId="301"/>
            <ac:spMk id="4" creationId="{30C11FED-DE4A-BD50-87B7-7D4FE091EAC0}"/>
          </ac:spMkLst>
        </pc:spChg>
        <pc:spChg chg="del">
          <ac:chgData name="M. Samantha Chaparro Sainea" userId="d14bb8d7-4b49-492f-9568-3124d9d1a280" providerId="ADAL" clId="{9A5AD064-1CCC-4E62-B732-59F682145942}" dt="2025-06-17T00:07:21.907" v="476" actId="478"/>
          <ac:spMkLst>
            <pc:docMk/>
            <pc:sldMk cId="1571260341" sldId="301"/>
            <ac:spMk id="6" creationId="{4680CD8F-17AC-943E-6790-5A64A5ACB645}"/>
          </ac:spMkLst>
        </pc:spChg>
        <pc:spChg chg="add mod">
          <ac:chgData name="M. Samantha Chaparro Sainea" userId="d14bb8d7-4b49-492f-9568-3124d9d1a280" providerId="ADAL" clId="{9A5AD064-1CCC-4E62-B732-59F682145942}" dt="2025-06-17T00:20:51.515" v="883" actId="1076"/>
          <ac:spMkLst>
            <pc:docMk/>
            <pc:sldMk cId="1571260341" sldId="301"/>
            <ac:spMk id="10" creationId="{FC9B79D3-3BBB-96B9-1126-B76F86A8DC8B}"/>
          </ac:spMkLst>
        </pc:spChg>
        <pc:spChg chg="add mod">
          <ac:chgData name="M. Samantha Chaparro Sainea" userId="d14bb8d7-4b49-492f-9568-3124d9d1a280" providerId="ADAL" clId="{9A5AD064-1CCC-4E62-B732-59F682145942}" dt="2025-06-17T00:20:53.771" v="884" actId="1076"/>
          <ac:spMkLst>
            <pc:docMk/>
            <pc:sldMk cId="1571260341" sldId="301"/>
            <ac:spMk id="11" creationId="{043F0A91-475A-6F88-1941-25183533F4B0}"/>
          </ac:spMkLst>
        </pc:spChg>
        <pc:spChg chg="add mod">
          <ac:chgData name="M. Samantha Chaparro Sainea" userId="d14bb8d7-4b49-492f-9568-3124d9d1a280" providerId="ADAL" clId="{9A5AD064-1CCC-4E62-B732-59F682145942}" dt="2025-06-17T00:22:18.083" v="917" actId="1076"/>
          <ac:spMkLst>
            <pc:docMk/>
            <pc:sldMk cId="1571260341" sldId="301"/>
            <ac:spMk id="17" creationId="{738CB8F6-DB08-C966-1A2F-6CAF421B06F2}"/>
          </ac:spMkLst>
        </pc:spChg>
        <pc:spChg chg="del">
          <ac:chgData name="M. Samantha Chaparro Sainea" userId="d14bb8d7-4b49-492f-9568-3124d9d1a280" providerId="ADAL" clId="{9A5AD064-1CCC-4E62-B732-59F682145942}" dt="2025-06-17T00:07:21.907" v="476" actId="478"/>
          <ac:spMkLst>
            <pc:docMk/>
            <pc:sldMk cId="1571260341" sldId="301"/>
            <ac:spMk id="19" creationId="{35703A8C-E084-D64F-5805-2254698961DE}"/>
          </ac:spMkLst>
        </pc:spChg>
        <pc:spChg chg="add mod">
          <ac:chgData name="M. Samantha Chaparro Sainea" userId="d14bb8d7-4b49-492f-9568-3124d9d1a280" providerId="ADAL" clId="{9A5AD064-1CCC-4E62-B732-59F682145942}" dt="2025-06-17T00:19:07.754" v="765" actId="1076"/>
          <ac:spMkLst>
            <pc:docMk/>
            <pc:sldMk cId="1571260341" sldId="301"/>
            <ac:spMk id="20" creationId="{45DA0853-517E-B3BA-0916-4C765C6CB08D}"/>
          </ac:spMkLst>
        </pc:spChg>
        <pc:spChg chg="add mod">
          <ac:chgData name="M. Samantha Chaparro Sainea" userId="d14bb8d7-4b49-492f-9568-3124d9d1a280" providerId="ADAL" clId="{9A5AD064-1CCC-4E62-B732-59F682145942}" dt="2025-06-17T00:21:22.547" v="890" actId="1076"/>
          <ac:spMkLst>
            <pc:docMk/>
            <pc:sldMk cId="1571260341" sldId="301"/>
            <ac:spMk id="21" creationId="{99037E60-D1C2-45A8-75C1-BF999564E4CB}"/>
          </ac:spMkLst>
        </pc:spChg>
        <pc:spChg chg="del">
          <ac:chgData name="M. Samantha Chaparro Sainea" userId="d14bb8d7-4b49-492f-9568-3124d9d1a280" providerId="ADAL" clId="{9A5AD064-1CCC-4E62-B732-59F682145942}" dt="2025-06-17T00:07:21.907" v="476" actId="478"/>
          <ac:spMkLst>
            <pc:docMk/>
            <pc:sldMk cId="1571260341" sldId="301"/>
            <ac:spMk id="23" creationId="{F0F77A3E-3A16-F576-E155-5FF6551A9382}"/>
          </ac:spMkLst>
        </pc:spChg>
        <pc:spChg chg="del">
          <ac:chgData name="M. Samantha Chaparro Sainea" userId="d14bb8d7-4b49-492f-9568-3124d9d1a280" providerId="ADAL" clId="{9A5AD064-1CCC-4E62-B732-59F682145942}" dt="2025-06-17T00:07:21.907" v="476" actId="478"/>
          <ac:spMkLst>
            <pc:docMk/>
            <pc:sldMk cId="1571260341" sldId="301"/>
            <ac:spMk id="24" creationId="{F13E828A-0CC6-51FF-3F0C-22C396454B91}"/>
          </ac:spMkLst>
        </pc:spChg>
        <pc:spChg chg="add mod">
          <ac:chgData name="M. Samantha Chaparro Sainea" userId="d14bb8d7-4b49-492f-9568-3124d9d1a280" providerId="ADAL" clId="{9A5AD064-1CCC-4E62-B732-59F682145942}" dt="2025-06-17T00:21:36.788" v="892" actId="1076"/>
          <ac:spMkLst>
            <pc:docMk/>
            <pc:sldMk cId="1571260341" sldId="301"/>
            <ac:spMk id="26" creationId="{85CB2C74-BA0C-40CD-692B-A817F808BBD2}"/>
          </ac:spMkLst>
        </pc:spChg>
        <pc:spChg chg="del">
          <ac:chgData name="M. Samantha Chaparro Sainea" userId="d14bb8d7-4b49-492f-9568-3124d9d1a280" providerId="ADAL" clId="{9A5AD064-1CCC-4E62-B732-59F682145942}" dt="2025-06-17T00:07:21.907" v="476" actId="478"/>
          <ac:spMkLst>
            <pc:docMk/>
            <pc:sldMk cId="1571260341" sldId="301"/>
            <ac:spMk id="27" creationId="{A02CC0E3-94A4-8153-D8E6-9307771DA492}"/>
          </ac:spMkLst>
        </pc:spChg>
        <pc:spChg chg="del">
          <ac:chgData name="M. Samantha Chaparro Sainea" userId="d14bb8d7-4b49-492f-9568-3124d9d1a280" providerId="ADAL" clId="{9A5AD064-1CCC-4E62-B732-59F682145942}" dt="2025-06-17T00:07:21.907" v="476" actId="478"/>
          <ac:spMkLst>
            <pc:docMk/>
            <pc:sldMk cId="1571260341" sldId="301"/>
            <ac:spMk id="28" creationId="{8451BDFE-EABF-9B72-D234-29BAEEBC0CBD}"/>
          </ac:spMkLst>
        </pc:spChg>
        <pc:spChg chg="del">
          <ac:chgData name="M. Samantha Chaparro Sainea" userId="d14bb8d7-4b49-492f-9568-3124d9d1a280" providerId="ADAL" clId="{9A5AD064-1CCC-4E62-B732-59F682145942}" dt="2025-06-17T00:07:21.907" v="476" actId="478"/>
          <ac:spMkLst>
            <pc:docMk/>
            <pc:sldMk cId="1571260341" sldId="301"/>
            <ac:spMk id="30" creationId="{70DC7ABB-4C96-5177-39C7-63417F886CC0}"/>
          </ac:spMkLst>
        </pc:spChg>
        <pc:spChg chg="del">
          <ac:chgData name="M. Samantha Chaparro Sainea" userId="d14bb8d7-4b49-492f-9568-3124d9d1a280" providerId="ADAL" clId="{9A5AD064-1CCC-4E62-B732-59F682145942}" dt="2025-06-17T00:07:21.907" v="476" actId="478"/>
          <ac:spMkLst>
            <pc:docMk/>
            <pc:sldMk cId="1571260341" sldId="301"/>
            <ac:spMk id="31" creationId="{F658E878-3B05-8E19-5174-B9BE89C8098A}"/>
          </ac:spMkLst>
        </pc:spChg>
        <pc:spChg chg="add mod">
          <ac:chgData name="M. Samantha Chaparro Sainea" userId="d14bb8d7-4b49-492f-9568-3124d9d1a280" providerId="ADAL" clId="{9A5AD064-1CCC-4E62-B732-59F682145942}" dt="2025-06-17T00:21:42.315" v="893" actId="1076"/>
          <ac:spMkLst>
            <pc:docMk/>
            <pc:sldMk cId="1571260341" sldId="301"/>
            <ac:spMk id="33" creationId="{1D4DA9FD-A0C4-506C-47BB-5C89C1E23122}"/>
          </ac:spMkLst>
        </pc:spChg>
        <pc:spChg chg="add mod">
          <ac:chgData name="M. Samantha Chaparro Sainea" userId="d14bb8d7-4b49-492f-9568-3124d9d1a280" providerId="ADAL" clId="{9A5AD064-1CCC-4E62-B732-59F682145942}" dt="2025-06-17T00:24:24.146" v="1167" actId="1076"/>
          <ac:spMkLst>
            <pc:docMk/>
            <pc:sldMk cId="1571260341" sldId="301"/>
            <ac:spMk id="34" creationId="{9E633675-D317-1A12-1562-A2146DE8D458}"/>
          </ac:spMkLst>
        </pc:spChg>
        <pc:picChg chg="add mod">
          <ac:chgData name="M. Samantha Chaparro Sainea" userId="d14bb8d7-4b49-492f-9568-3124d9d1a280" providerId="ADAL" clId="{9A5AD064-1CCC-4E62-B732-59F682145942}" dt="2025-06-17T00:20:48.435" v="882" actId="14100"/>
          <ac:picMkLst>
            <pc:docMk/>
            <pc:sldMk cId="1571260341" sldId="301"/>
            <ac:picMk id="5" creationId="{10F69F2B-620B-3A58-8560-277185EA80AB}"/>
          </ac:picMkLst>
        </pc:picChg>
        <pc:picChg chg="add del mod">
          <ac:chgData name="M. Samantha Chaparro Sainea" userId="d14bb8d7-4b49-492f-9568-3124d9d1a280" providerId="ADAL" clId="{9A5AD064-1CCC-4E62-B732-59F682145942}" dt="2025-06-17T00:09:04.404" v="498" actId="478"/>
          <ac:picMkLst>
            <pc:docMk/>
            <pc:sldMk cId="1571260341" sldId="301"/>
            <ac:picMk id="8" creationId="{88AB76B4-AC14-09D6-E5D3-F9EC8429FD5C}"/>
          </ac:picMkLst>
        </pc:picChg>
        <pc:picChg chg="add del mod">
          <ac:chgData name="M. Samantha Chaparro Sainea" userId="d14bb8d7-4b49-492f-9568-3124d9d1a280" providerId="ADAL" clId="{9A5AD064-1CCC-4E62-B732-59F682145942}" dt="2025-06-17T00:11:58.154" v="512" actId="478"/>
          <ac:picMkLst>
            <pc:docMk/>
            <pc:sldMk cId="1571260341" sldId="301"/>
            <ac:picMk id="13" creationId="{989037E8-5317-7DE3-0C1C-389580BDDEC6}"/>
          </ac:picMkLst>
        </pc:picChg>
        <pc:picChg chg="add mod">
          <ac:chgData name="M. Samantha Chaparro Sainea" userId="d14bb8d7-4b49-492f-9568-3124d9d1a280" providerId="ADAL" clId="{9A5AD064-1CCC-4E62-B732-59F682145942}" dt="2025-06-17T00:21:18.218" v="889" actId="1076"/>
          <ac:picMkLst>
            <pc:docMk/>
            <pc:sldMk cId="1571260341" sldId="301"/>
            <ac:picMk id="16" creationId="{B61EC60F-7FE0-CF01-7725-C7B16DBAB5E0}"/>
          </ac:picMkLst>
        </pc:picChg>
        <pc:picChg chg="add mod">
          <ac:chgData name="M. Samantha Chaparro Sainea" userId="d14bb8d7-4b49-492f-9568-3124d9d1a280" providerId="ADAL" clId="{9A5AD064-1CCC-4E62-B732-59F682145942}" dt="2025-06-17T00:21:36.788" v="892" actId="1076"/>
          <ac:picMkLst>
            <pc:docMk/>
            <pc:sldMk cId="1571260341" sldId="301"/>
            <ac:picMk id="25" creationId="{79BE515E-73ED-DD94-90A4-7E8B2CDBFAFA}"/>
          </ac:picMkLst>
        </pc:picChg>
        <pc:picChg chg="add mod modCrop">
          <ac:chgData name="M. Samantha Chaparro Sainea" userId="d14bb8d7-4b49-492f-9568-3124d9d1a280" providerId="ADAL" clId="{9A5AD064-1CCC-4E62-B732-59F682145942}" dt="2025-06-17T00:21:42.315" v="893" actId="1076"/>
          <ac:picMkLst>
            <pc:docMk/>
            <pc:sldMk cId="1571260341" sldId="301"/>
            <ac:picMk id="32" creationId="{2A0A8F69-3461-BF14-D95F-829D1ECF77A0}"/>
          </ac:picMkLst>
        </pc:picChg>
        <pc:picChg chg="del">
          <ac:chgData name="M. Samantha Chaparro Sainea" userId="d14bb8d7-4b49-492f-9568-3124d9d1a280" providerId="ADAL" clId="{9A5AD064-1CCC-4E62-B732-59F682145942}" dt="2025-06-17T00:07:21.907" v="476" actId="478"/>
          <ac:picMkLst>
            <pc:docMk/>
            <pc:sldMk cId="1571260341" sldId="301"/>
            <ac:picMk id="1026" creationId="{2DD23A00-F338-5962-7FFC-E8CE83F83CCB}"/>
          </ac:picMkLst>
        </pc:picChg>
      </pc:sldChg>
      <pc:sldChg chg="addSp delSp modSp add del mod ord">
        <pc:chgData name="M. Samantha Chaparro Sainea" userId="d14bb8d7-4b49-492f-9568-3124d9d1a280" providerId="ADAL" clId="{9A5AD064-1CCC-4E62-B732-59F682145942}" dt="2025-06-17T02:45:17.265" v="2599" actId="47"/>
        <pc:sldMkLst>
          <pc:docMk/>
          <pc:sldMk cId="680006996" sldId="302"/>
        </pc:sldMkLst>
        <pc:spChg chg="mod">
          <ac:chgData name="M. Samantha Chaparro Sainea" userId="d14bb8d7-4b49-492f-9568-3124d9d1a280" providerId="ADAL" clId="{9A5AD064-1CCC-4E62-B732-59F682145942}" dt="2025-06-17T00:45:54.850" v="1452" actId="1076"/>
          <ac:spMkLst>
            <pc:docMk/>
            <pc:sldMk cId="680006996" sldId="302"/>
            <ac:spMk id="2" creationId="{4CFA9EBF-0D2F-5F61-7D5E-6760380ECD75}"/>
          </ac:spMkLst>
        </pc:spChg>
        <pc:spChg chg="add mod">
          <ac:chgData name="M. Samantha Chaparro Sainea" userId="d14bb8d7-4b49-492f-9568-3124d9d1a280" providerId="ADAL" clId="{9A5AD064-1CCC-4E62-B732-59F682145942}" dt="2025-06-17T00:43:29.521" v="1406" actId="1076"/>
          <ac:spMkLst>
            <pc:docMk/>
            <pc:sldMk cId="680006996" sldId="302"/>
            <ac:spMk id="7" creationId="{A2DD49CD-9B5B-0213-C6EF-EE3DE925C7EC}"/>
          </ac:spMkLst>
        </pc:spChg>
        <pc:spChg chg="add mod">
          <ac:chgData name="M. Samantha Chaparro Sainea" userId="d14bb8d7-4b49-492f-9568-3124d9d1a280" providerId="ADAL" clId="{9A5AD064-1CCC-4E62-B732-59F682145942}" dt="2025-06-17T00:31:09.359" v="1293" actId="113"/>
          <ac:spMkLst>
            <pc:docMk/>
            <pc:sldMk cId="680006996" sldId="302"/>
            <ac:spMk id="8" creationId="{D09A164A-0872-1A7C-5F17-2650BD3943CE}"/>
          </ac:spMkLst>
        </pc:spChg>
        <pc:spChg chg="del">
          <ac:chgData name="M. Samantha Chaparro Sainea" userId="d14bb8d7-4b49-492f-9568-3124d9d1a280" providerId="ADAL" clId="{9A5AD064-1CCC-4E62-B732-59F682145942}" dt="2025-06-17T00:28:34.522" v="1169" actId="478"/>
          <ac:spMkLst>
            <pc:docMk/>
            <pc:sldMk cId="680006996" sldId="302"/>
            <ac:spMk id="10" creationId="{CFC6ED23-7BFA-0704-9E0C-D9FA96020895}"/>
          </ac:spMkLst>
        </pc:spChg>
        <pc:spChg chg="del">
          <ac:chgData name="M. Samantha Chaparro Sainea" userId="d14bb8d7-4b49-492f-9568-3124d9d1a280" providerId="ADAL" clId="{9A5AD064-1CCC-4E62-B732-59F682145942}" dt="2025-06-17T00:28:34.522" v="1169" actId="478"/>
          <ac:spMkLst>
            <pc:docMk/>
            <pc:sldMk cId="680006996" sldId="302"/>
            <ac:spMk id="11" creationId="{260B1E26-D8A6-190F-6C85-0D2FB5358C10}"/>
          </ac:spMkLst>
        </pc:spChg>
        <pc:spChg chg="add mod">
          <ac:chgData name="M. Samantha Chaparro Sainea" userId="d14bb8d7-4b49-492f-9568-3124d9d1a280" providerId="ADAL" clId="{9A5AD064-1CCC-4E62-B732-59F682145942}" dt="2025-06-17T00:40:25.689" v="1363" actId="1076"/>
          <ac:spMkLst>
            <pc:docMk/>
            <pc:sldMk cId="680006996" sldId="302"/>
            <ac:spMk id="13" creationId="{25F6AD59-44E5-FC24-1939-90E995C8CA6F}"/>
          </ac:spMkLst>
        </pc:spChg>
        <pc:spChg chg="del">
          <ac:chgData name="M. Samantha Chaparro Sainea" userId="d14bb8d7-4b49-492f-9568-3124d9d1a280" providerId="ADAL" clId="{9A5AD064-1CCC-4E62-B732-59F682145942}" dt="2025-06-17T00:28:34.522" v="1169" actId="478"/>
          <ac:spMkLst>
            <pc:docMk/>
            <pc:sldMk cId="680006996" sldId="302"/>
            <ac:spMk id="17" creationId="{1587EE16-F270-D471-C21D-5F18E53D5714}"/>
          </ac:spMkLst>
        </pc:spChg>
        <pc:spChg chg="del">
          <ac:chgData name="M. Samantha Chaparro Sainea" userId="d14bb8d7-4b49-492f-9568-3124d9d1a280" providerId="ADAL" clId="{9A5AD064-1CCC-4E62-B732-59F682145942}" dt="2025-06-17T00:28:34.522" v="1169" actId="478"/>
          <ac:spMkLst>
            <pc:docMk/>
            <pc:sldMk cId="680006996" sldId="302"/>
            <ac:spMk id="20" creationId="{050C5A5C-1DC9-8834-A5F2-1E1338734903}"/>
          </ac:spMkLst>
        </pc:spChg>
        <pc:spChg chg="del">
          <ac:chgData name="M. Samantha Chaparro Sainea" userId="d14bb8d7-4b49-492f-9568-3124d9d1a280" providerId="ADAL" clId="{9A5AD064-1CCC-4E62-B732-59F682145942}" dt="2025-06-17T00:28:34.522" v="1169" actId="478"/>
          <ac:spMkLst>
            <pc:docMk/>
            <pc:sldMk cId="680006996" sldId="302"/>
            <ac:spMk id="21" creationId="{B1497AAF-429D-3DFD-A4A2-48E4A525AB83}"/>
          </ac:spMkLst>
        </pc:spChg>
        <pc:spChg chg="del">
          <ac:chgData name="M. Samantha Chaparro Sainea" userId="d14bb8d7-4b49-492f-9568-3124d9d1a280" providerId="ADAL" clId="{9A5AD064-1CCC-4E62-B732-59F682145942}" dt="2025-06-17T00:28:34.522" v="1169" actId="478"/>
          <ac:spMkLst>
            <pc:docMk/>
            <pc:sldMk cId="680006996" sldId="302"/>
            <ac:spMk id="26" creationId="{836255E2-073E-186D-6832-8CB3F92C99FF}"/>
          </ac:spMkLst>
        </pc:spChg>
        <pc:spChg chg="del">
          <ac:chgData name="M. Samantha Chaparro Sainea" userId="d14bb8d7-4b49-492f-9568-3124d9d1a280" providerId="ADAL" clId="{9A5AD064-1CCC-4E62-B732-59F682145942}" dt="2025-06-17T00:28:34.522" v="1169" actId="478"/>
          <ac:spMkLst>
            <pc:docMk/>
            <pc:sldMk cId="680006996" sldId="302"/>
            <ac:spMk id="33" creationId="{C2BADA7C-9E98-C7E3-04C4-16C391707157}"/>
          </ac:spMkLst>
        </pc:spChg>
        <pc:spChg chg="del">
          <ac:chgData name="M. Samantha Chaparro Sainea" userId="d14bb8d7-4b49-492f-9568-3124d9d1a280" providerId="ADAL" clId="{9A5AD064-1CCC-4E62-B732-59F682145942}" dt="2025-06-17T00:28:34.522" v="1169" actId="478"/>
          <ac:spMkLst>
            <pc:docMk/>
            <pc:sldMk cId="680006996" sldId="302"/>
            <ac:spMk id="34" creationId="{5DDC27B9-1B18-35F8-574D-BF8D869AA4E2}"/>
          </ac:spMkLst>
        </pc:spChg>
        <pc:graphicFrameChg chg="add mod modGraphic">
          <ac:chgData name="M. Samantha Chaparro Sainea" userId="d14bb8d7-4b49-492f-9568-3124d9d1a280" providerId="ADAL" clId="{9A5AD064-1CCC-4E62-B732-59F682145942}" dt="2025-06-17T01:20:23.943" v="2395" actId="14100"/>
          <ac:graphicFrameMkLst>
            <pc:docMk/>
            <pc:sldMk cId="680006996" sldId="302"/>
            <ac:graphicFrameMk id="9" creationId="{F8538E1B-55AD-6742-34A5-41B111F80DF8}"/>
          </ac:graphicFrameMkLst>
        </pc:graphicFrameChg>
        <pc:graphicFrameChg chg="add mod">
          <ac:chgData name="M. Samantha Chaparro Sainea" userId="d14bb8d7-4b49-492f-9568-3124d9d1a280" providerId="ADAL" clId="{9A5AD064-1CCC-4E62-B732-59F682145942}" dt="2025-06-17T00:34:35.059" v="1308"/>
          <ac:graphicFrameMkLst>
            <pc:docMk/>
            <pc:sldMk cId="680006996" sldId="302"/>
            <ac:graphicFrameMk id="12" creationId="{63325914-210E-CF4B-9BE5-369660ED6310}"/>
          </ac:graphicFrameMkLst>
        </pc:graphicFrameChg>
        <pc:picChg chg="add mod">
          <ac:chgData name="M. Samantha Chaparro Sainea" userId="d14bb8d7-4b49-492f-9568-3124d9d1a280" providerId="ADAL" clId="{9A5AD064-1CCC-4E62-B732-59F682145942}" dt="2025-06-17T00:43:32.058" v="1407" actId="1076"/>
          <ac:picMkLst>
            <pc:docMk/>
            <pc:sldMk cId="680006996" sldId="302"/>
            <ac:picMk id="4" creationId="{1550F4F6-3203-B4D4-8BA1-CD391D30EFF7}"/>
          </ac:picMkLst>
        </pc:picChg>
        <pc:picChg chg="del">
          <ac:chgData name="M. Samantha Chaparro Sainea" userId="d14bb8d7-4b49-492f-9568-3124d9d1a280" providerId="ADAL" clId="{9A5AD064-1CCC-4E62-B732-59F682145942}" dt="2025-06-17T00:28:34.522" v="1169" actId="478"/>
          <ac:picMkLst>
            <pc:docMk/>
            <pc:sldMk cId="680006996" sldId="302"/>
            <ac:picMk id="5" creationId="{E496717D-86B0-70B6-8DA0-9F54A52A432D}"/>
          </ac:picMkLst>
        </pc:picChg>
        <pc:picChg chg="del">
          <ac:chgData name="M. Samantha Chaparro Sainea" userId="d14bb8d7-4b49-492f-9568-3124d9d1a280" providerId="ADAL" clId="{9A5AD064-1CCC-4E62-B732-59F682145942}" dt="2025-06-17T00:28:34.522" v="1169" actId="478"/>
          <ac:picMkLst>
            <pc:docMk/>
            <pc:sldMk cId="680006996" sldId="302"/>
            <ac:picMk id="25" creationId="{74057794-DD2E-9A47-3808-1F415034BCFD}"/>
          </ac:picMkLst>
        </pc:picChg>
      </pc:sldChg>
      <pc:sldChg chg="addSp delSp modSp add mod">
        <pc:chgData name="M. Samantha Chaparro Sainea" userId="d14bb8d7-4b49-492f-9568-3124d9d1a280" providerId="ADAL" clId="{9A5AD064-1CCC-4E62-B732-59F682145942}" dt="2025-06-17T03:57:26.890" v="3300" actId="1076"/>
        <pc:sldMkLst>
          <pc:docMk/>
          <pc:sldMk cId="2210641119" sldId="303"/>
        </pc:sldMkLst>
        <pc:spChg chg="mod">
          <ac:chgData name="M. Samantha Chaparro Sainea" userId="d14bb8d7-4b49-492f-9568-3124d9d1a280" providerId="ADAL" clId="{9A5AD064-1CCC-4E62-B732-59F682145942}" dt="2025-06-17T01:01:57.083" v="1962" actId="20577"/>
          <ac:spMkLst>
            <pc:docMk/>
            <pc:sldMk cId="2210641119" sldId="303"/>
            <ac:spMk id="2" creationId="{909987EF-41B2-7E76-B901-F3F00F5D4B03}"/>
          </ac:spMkLst>
        </pc:spChg>
        <pc:spChg chg="add mod">
          <ac:chgData name="M. Samantha Chaparro Sainea" userId="d14bb8d7-4b49-492f-9568-3124d9d1a280" providerId="ADAL" clId="{9A5AD064-1CCC-4E62-B732-59F682145942}" dt="2025-06-17T01:02:04.146" v="1963" actId="1076"/>
          <ac:spMkLst>
            <pc:docMk/>
            <pc:sldMk cId="2210641119" sldId="303"/>
            <ac:spMk id="6" creationId="{B2B93061-1538-C915-DC2B-9B5636983C81}"/>
          </ac:spMkLst>
        </pc:spChg>
        <pc:spChg chg="del">
          <ac:chgData name="M. Samantha Chaparro Sainea" userId="d14bb8d7-4b49-492f-9568-3124d9d1a280" providerId="ADAL" clId="{9A5AD064-1CCC-4E62-B732-59F682145942}" dt="2025-06-17T00:50:45.183" v="1603" actId="478"/>
          <ac:spMkLst>
            <pc:docMk/>
            <pc:sldMk cId="2210641119" sldId="303"/>
            <ac:spMk id="7" creationId="{A78E0DDB-049B-10BA-33AA-9C98A68ACC9A}"/>
          </ac:spMkLst>
        </pc:spChg>
        <pc:spChg chg="del">
          <ac:chgData name="M. Samantha Chaparro Sainea" userId="d14bb8d7-4b49-492f-9568-3124d9d1a280" providerId="ADAL" clId="{9A5AD064-1CCC-4E62-B732-59F682145942}" dt="2025-06-17T00:50:45.183" v="1603" actId="478"/>
          <ac:spMkLst>
            <pc:docMk/>
            <pc:sldMk cId="2210641119" sldId="303"/>
            <ac:spMk id="8" creationId="{9B133411-1ACC-C619-F1EB-F1AC06A003BE}"/>
          </ac:spMkLst>
        </pc:spChg>
        <pc:spChg chg="add del mod">
          <ac:chgData name="M. Samantha Chaparro Sainea" userId="d14bb8d7-4b49-492f-9568-3124d9d1a280" providerId="ADAL" clId="{9A5AD064-1CCC-4E62-B732-59F682145942}" dt="2025-06-17T02:48:45.324" v="2742" actId="478"/>
          <ac:spMkLst>
            <pc:docMk/>
            <pc:sldMk cId="2210641119" sldId="303"/>
            <ac:spMk id="10" creationId="{0B0C8C9A-3EED-430E-52E8-B9FC45E37C93}"/>
          </ac:spMkLst>
        </pc:spChg>
        <pc:spChg chg="add mod">
          <ac:chgData name="M. Samantha Chaparro Sainea" userId="d14bb8d7-4b49-492f-9568-3124d9d1a280" providerId="ADAL" clId="{9A5AD064-1CCC-4E62-B732-59F682145942}" dt="2025-06-17T03:57:13.827" v="3297" actId="1076"/>
          <ac:spMkLst>
            <pc:docMk/>
            <pc:sldMk cId="2210641119" sldId="303"/>
            <ac:spMk id="11" creationId="{74359ECD-03EE-7387-C782-B77695212D7B}"/>
          </ac:spMkLst>
        </pc:spChg>
        <pc:spChg chg="del mod">
          <ac:chgData name="M. Samantha Chaparro Sainea" userId="d14bb8d7-4b49-492f-9568-3124d9d1a280" providerId="ADAL" clId="{9A5AD064-1CCC-4E62-B732-59F682145942}" dt="2025-06-17T00:50:47.177" v="1605" actId="478"/>
          <ac:spMkLst>
            <pc:docMk/>
            <pc:sldMk cId="2210641119" sldId="303"/>
            <ac:spMk id="13" creationId="{4A7E9D04-9384-7543-4013-97D06D097F74}"/>
          </ac:spMkLst>
        </pc:spChg>
        <pc:spChg chg="add mod">
          <ac:chgData name="M. Samantha Chaparro Sainea" userId="d14bb8d7-4b49-492f-9568-3124d9d1a280" providerId="ADAL" clId="{9A5AD064-1CCC-4E62-B732-59F682145942}" dt="2025-06-17T01:02:06.274" v="1964"/>
          <ac:spMkLst>
            <pc:docMk/>
            <pc:sldMk cId="2210641119" sldId="303"/>
            <ac:spMk id="14" creationId="{DBAC771F-6EC8-63D3-FA27-84B803046DCC}"/>
          </ac:spMkLst>
        </pc:spChg>
        <pc:spChg chg="add mod">
          <ac:chgData name="M. Samantha Chaparro Sainea" userId="d14bb8d7-4b49-492f-9568-3124d9d1a280" providerId="ADAL" clId="{9A5AD064-1CCC-4E62-B732-59F682145942}" dt="2025-06-17T01:02:54.113" v="1985" actId="1076"/>
          <ac:spMkLst>
            <pc:docMk/>
            <pc:sldMk cId="2210641119" sldId="303"/>
            <ac:spMk id="15" creationId="{ADF080E3-CD12-9D54-5C00-8C5254E237FE}"/>
          </ac:spMkLst>
        </pc:spChg>
        <pc:spChg chg="add mod">
          <ac:chgData name="M. Samantha Chaparro Sainea" userId="d14bb8d7-4b49-492f-9568-3124d9d1a280" providerId="ADAL" clId="{9A5AD064-1CCC-4E62-B732-59F682145942}" dt="2025-06-17T03:57:19.091" v="3299" actId="14100"/>
          <ac:spMkLst>
            <pc:docMk/>
            <pc:sldMk cId="2210641119" sldId="303"/>
            <ac:spMk id="16" creationId="{7EB3C72B-F7D4-52F5-216A-35B3039F7850}"/>
          </ac:spMkLst>
        </pc:spChg>
        <pc:spChg chg="add mod">
          <ac:chgData name="M. Samantha Chaparro Sainea" userId="d14bb8d7-4b49-492f-9568-3124d9d1a280" providerId="ADAL" clId="{9A5AD064-1CCC-4E62-B732-59F682145942}" dt="2025-06-17T03:13:31.428" v="3253" actId="1076"/>
          <ac:spMkLst>
            <pc:docMk/>
            <pc:sldMk cId="2210641119" sldId="303"/>
            <ac:spMk id="17" creationId="{814FC6C8-0BD8-D42A-BC85-4DFAAC66A335}"/>
          </ac:spMkLst>
        </pc:spChg>
        <pc:spChg chg="add mod">
          <ac:chgData name="M. Samantha Chaparro Sainea" userId="d14bb8d7-4b49-492f-9568-3124d9d1a280" providerId="ADAL" clId="{9A5AD064-1CCC-4E62-B732-59F682145942}" dt="2025-06-17T03:57:13.827" v="3297" actId="1076"/>
          <ac:spMkLst>
            <pc:docMk/>
            <pc:sldMk cId="2210641119" sldId="303"/>
            <ac:spMk id="18" creationId="{57164E19-8631-C885-7E3A-1FD0539BBD83}"/>
          </ac:spMkLst>
        </pc:spChg>
        <pc:spChg chg="add del mod">
          <ac:chgData name="M. Samantha Chaparro Sainea" userId="d14bb8d7-4b49-492f-9568-3124d9d1a280" providerId="ADAL" clId="{9A5AD064-1CCC-4E62-B732-59F682145942}" dt="2025-06-17T03:06:27.851" v="2978" actId="478"/>
          <ac:spMkLst>
            <pc:docMk/>
            <pc:sldMk cId="2210641119" sldId="303"/>
            <ac:spMk id="26" creationId="{DD64D6BF-E3EB-00F0-09BC-236F6D750C32}"/>
          </ac:spMkLst>
        </pc:spChg>
        <pc:spChg chg="add del mod">
          <ac:chgData name="M. Samantha Chaparro Sainea" userId="d14bb8d7-4b49-492f-9568-3124d9d1a280" providerId="ADAL" clId="{9A5AD064-1CCC-4E62-B732-59F682145942}" dt="2025-06-17T02:59:50.148" v="2771" actId="478"/>
          <ac:spMkLst>
            <pc:docMk/>
            <pc:sldMk cId="2210641119" sldId="303"/>
            <ac:spMk id="27" creationId="{8F43AABD-2933-FF89-5BB3-2ECD45361A56}"/>
          </ac:spMkLst>
        </pc:spChg>
        <pc:spChg chg="add mod">
          <ac:chgData name="M. Samantha Chaparro Sainea" userId="d14bb8d7-4b49-492f-9568-3124d9d1a280" providerId="ADAL" clId="{9A5AD064-1CCC-4E62-B732-59F682145942}" dt="2025-06-17T03:57:26.890" v="3300" actId="1076"/>
          <ac:spMkLst>
            <pc:docMk/>
            <pc:sldMk cId="2210641119" sldId="303"/>
            <ac:spMk id="28" creationId="{29EEB349-2288-AEE0-BA9F-D16A4F819F58}"/>
          </ac:spMkLst>
        </pc:spChg>
        <pc:spChg chg="add del mod">
          <ac:chgData name="M. Samantha Chaparro Sainea" userId="d14bb8d7-4b49-492f-9568-3124d9d1a280" providerId="ADAL" clId="{9A5AD064-1CCC-4E62-B732-59F682145942}" dt="2025-06-17T03:03:26.445" v="2808" actId="478"/>
          <ac:spMkLst>
            <pc:docMk/>
            <pc:sldMk cId="2210641119" sldId="303"/>
            <ac:spMk id="29" creationId="{AD5FAABC-5B8E-9F14-D28C-ACF7171D8D34}"/>
          </ac:spMkLst>
        </pc:spChg>
        <pc:spChg chg="add del mod">
          <ac:chgData name="M. Samantha Chaparro Sainea" userId="d14bb8d7-4b49-492f-9568-3124d9d1a280" providerId="ADAL" clId="{9A5AD064-1CCC-4E62-B732-59F682145942}" dt="2025-06-17T03:57:06.424" v="3296" actId="478"/>
          <ac:spMkLst>
            <pc:docMk/>
            <pc:sldMk cId="2210641119" sldId="303"/>
            <ac:spMk id="30" creationId="{865B9FDA-98B6-2877-6C41-39CB87DC437C}"/>
          </ac:spMkLst>
        </pc:spChg>
        <pc:spChg chg="add del">
          <ac:chgData name="M. Samantha Chaparro Sainea" userId="d14bb8d7-4b49-492f-9568-3124d9d1a280" providerId="ADAL" clId="{9A5AD064-1CCC-4E62-B732-59F682145942}" dt="2025-06-17T03:04:37.882" v="2901" actId="22"/>
          <ac:spMkLst>
            <pc:docMk/>
            <pc:sldMk cId="2210641119" sldId="303"/>
            <ac:spMk id="32" creationId="{197E16C6-5F6C-D3DF-4CBA-D35D60866E2F}"/>
          </ac:spMkLst>
        </pc:spChg>
        <pc:graphicFrameChg chg="del">
          <ac:chgData name="M. Samantha Chaparro Sainea" userId="d14bb8d7-4b49-492f-9568-3124d9d1a280" providerId="ADAL" clId="{9A5AD064-1CCC-4E62-B732-59F682145942}" dt="2025-06-17T00:50:45.183" v="1603" actId="478"/>
          <ac:graphicFrameMkLst>
            <pc:docMk/>
            <pc:sldMk cId="2210641119" sldId="303"/>
            <ac:graphicFrameMk id="9" creationId="{48EABF2E-444D-ADBC-2BA3-3CA2DE082A20}"/>
          </ac:graphicFrameMkLst>
        </pc:graphicFrameChg>
        <pc:graphicFrameChg chg="add mod modGraphic">
          <ac:chgData name="M. Samantha Chaparro Sainea" userId="d14bb8d7-4b49-492f-9568-3124d9d1a280" providerId="ADAL" clId="{9A5AD064-1CCC-4E62-B732-59F682145942}" dt="2025-06-17T03:57:26.890" v="3300" actId="1076"/>
          <ac:graphicFrameMkLst>
            <pc:docMk/>
            <pc:sldMk cId="2210641119" sldId="303"/>
            <ac:graphicFrameMk id="33" creationId="{9F3F40F8-829C-65F7-A3EB-83672E10A966}"/>
          </ac:graphicFrameMkLst>
        </pc:graphicFrameChg>
        <pc:picChg chg="del">
          <ac:chgData name="M. Samantha Chaparro Sainea" userId="d14bb8d7-4b49-492f-9568-3124d9d1a280" providerId="ADAL" clId="{9A5AD064-1CCC-4E62-B732-59F682145942}" dt="2025-06-17T00:50:45.183" v="1603" actId="478"/>
          <ac:picMkLst>
            <pc:docMk/>
            <pc:sldMk cId="2210641119" sldId="303"/>
            <ac:picMk id="4" creationId="{E708E811-5D41-812C-6990-2035DCECFFE3}"/>
          </ac:picMkLst>
        </pc:picChg>
        <pc:picChg chg="add mod">
          <ac:chgData name="M. Samantha Chaparro Sainea" userId="d14bb8d7-4b49-492f-9568-3124d9d1a280" providerId="ADAL" clId="{9A5AD064-1CCC-4E62-B732-59F682145942}" dt="2025-06-17T03:57:01.605" v="3295" actId="14100"/>
          <ac:picMkLst>
            <pc:docMk/>
            <pc:sldMk cId="2210641119" sldId="303"/>
            <ac:picMk id="5" creationId="{1F25E026-F6D9-CD01-CC00-7D50464AADEB}"/>
          </ac:picMkLst>
        </pc:picChg>
        <pc:picChg chg="add mod">
          <ac:chgData name="M. Samantha Chaparro Sainea" userId="d14bb8d7-4b49-492f-9568-3124d9d1a280" providerId="ADAL" clId="{9A5AD064-1CCC-4E62-B732-59F682145942}" dt="2025-06-17T01:02:06.274" v="1964"/>
          <ac:picMkLst>
            <pc:docMk/>
            <pc:sldMk cId="2210641119" sldId="303"/>
            <ac:picMk id="12" creationId="{1FEBD467-6529-F474-C0FF-6F777F2060D2}"/>
          </ac:picMkLst>
        </pc:picChg>
        <pc:picChg chg="add del mod">
          <ac:chgData name="M. Samantha Chaparro Sainea" userId="d14bb8d7-4b49-492f-9568-3124d9d1a280" providerId="ADAL" clId="{9A5AD064-1CCC-4E62-B732-59F682145942}" dt="2025-06-17T02:47:49.974" v="2727" actId="478"/>
          <ac:picMkLst>
            <pc:docMk/>
            <pc:sldMk cId="2210641119" sldId="303"/>
            <ac:picMk id="20" creationId="{756142B0-6440-0253-194B-BBADB30E9437}"/>
          </ac:picMkLst>
        </pc:picChg>
        <pc:picChg chg="add mod">
          <ac:chgData name="M. Samantha Chaparro Sainea" userId="d14bb8d7-4b49-492f-9568-3124d9d1a280" providerId="ADAL" clId="{9A5AD064-1CCC-4E62-B732-59F682145942}" dt="2025-06-17T03:57:13.827" v="3297" actId="1076"/>
          <ac:picMkLst>
            <pc:docMk/>
            <pc:sldMk cId="2210641119" sldId="303"/>
            <ac:picMk id="22" creationId="{2D7B9C28-ED81-FE8B-CA8A-AD3E59B9F482}"/>
          </ac:picMkLst>
        </pc:picChg>
        <pc:picChg chg="add del mod">
          <ac:chgData name="M. Samantha Chaparro Sainea" userId="d14bb8d7-4b49-492f-9568-3124d9d1a280" providerId="ADAL" clId="{9A5AD064-1CCC-4E62-B732-59F682145942}" dt="2025-06-17T02:48:08.692" v="2734" actId="478"/>
          <ac:picMkLst>
            <pc:docMk/>
            <pc:sldMk cId="2210641119" sldId="303"/>
            <ac:picMk id="23" creationId="{78D8FB4C-A491-C0CB-3854-A22D7B41FB82}"/>
          </ac:picMkLst>
        </pc:picChg>
        <pc:picChg chg="add mod">
          <ac:chgData name="M. Samantha Chaparro Sainea" userId="d14bb8d7-4b49-492f-9568-3124d9d1a280" providerId="ADAL" clId="{9A5AD064-1CCC-4E62-B732-59F682145942}" dt="2025-06-17T03:57:13.827" v="3297" actId="1076"/>
          <ac:picMkLst>
            <pc:docMk/>
            <pc:sldMk cId="2210641119" sldId="303"/>
            <ac:picMk id="24" creationId="{5331A8E0-F9FB-4141-FD87-75DDA3C7D112}"/>
          </ac:picMkLst>
        </pc:picChg>
        <pc:picChg chg="add mod">
          <ac:chgData name="M. Samantha Chaparro Sainea" userId="d14bb8d7-4b49-492f-9568-3124d9d1a280" providerId="ADAL" clId="{9A5AD064-1CCC-4E62-B732-59F682145942}" dt="2025-06-17T03:57:13.827" v="3297" actId="1076"/>
          <ac:picMkLst>
            <pc:docMk/>
            <pc:sldMk cId="2210641119" sldId="303"/>
            <ac:picMk id="25" creationId="{EE7D9D86-84E6-54C3-77DD-0F69D606DB76}"/>
          </ac:picMkLst>
        </pc:picChg>
      </pc:sldChg>
      <pc:sldChg chg="addSp delSp modSp new mod">
        <pc:chgData name="M. Samantha Chaparro Sainea" userId="d14bb8d7-4b49-492f-9568-3124d9d1a280" providerId="ADAL" clId="{9A5AD064-1CCC-4E62-B732-59F682145942}" dt="2025-06-17T02:58:05.437" v="2747" actId="20577"/>
        <pc:sldMkLst>
          <pc:docMk/>
          <pc:sldMk cId="896006714" sldId="304"/>
        </pc:sldMkLst>
        <pc:spChg chg="del">
          <ac:chgData name="M. Samantha Chaparro Sainea" userId="d14bb8d7-4b49-492f-9568-3124d9d1a280" providerId="ADAL" clId="{9A5AD064-1CCC-4E62-B732-59F682145942}" dt="2025-06-17T01:20:11.857" v="2388" actId="478"/>
          <ac:spMkLst>
            <pc:docMk/>
            <pc:sldMk cId="896006714" sldId="304"/>
            <ac:spMk id="2" creationId="{D16B9E66-F76D-78CD-A047-56ECC2158573}"/>
          </ac:spMkLst>
        </pc:spChg>
        <pc:spChg chg="del">
          <ac:chgData name="M. Samantha Chaparro Sainea" userId="d14bb8d7-4b49-492f-9568-3124d9d1a280" providerId="ADAL" clId="{9A5AD064-1CCC-4E62-B732-59F682145942}" dt="2025-06-17T01:20:10.082" v="2387" actId="478"/>
          <ac:spMkLst>
            <pc:docMk/>
            <pc:sldMk cId="896006714" sldId="304"/>
            <ac:spMk id="3" creationId="{9414563B-A26C-E27B-D81F-9FF3426130EF}"/>
          </ac:spMkLst>
        </pc:spChg>
        <pc:spChg chg="add mod">
          <ac:chgData name="M. Samantha Chaparro Sainea" userId="d14bb8d7-4b49-492f-9568-3124d9d1a280" providerId="ADAL" clId="{9A5AD064-1CCC-4E62-B732-59F682145942}" dt="2025-06-17T01:21:41.258" v="2409" actId="1076"/>
          <ac:spMkLst>
            <pc:docMk/>
            <pc:sldMk cId="896006714" sldId="304"/>
            <ac:spMk id="9" creationId="{B0653E3B-06E3-293B-4913-DC88B3F706A9}"/>
          </ac:spMkLst>
        </pc:spChg>
        <pc:spChg chg="add mod">
          <ac:chgData name="M. Samantha Chaparro Sainea" userId="d14bb8d7-4b49-492f-9568-3124d9d1a280" providerId="ADAL" clId="{9A5AD064-1CCC-4E62-B732-59F682145942}" dt="2025-06-17T01:21:41.258" v="2409" actId="1076"/>
          <ac:spMkLst>
            <pc:docMk/>
            <pc:sldMk cId="896006714" sldId="304"/>
            <ac:spMk id="10" creationId="{80A537BE-B805-D26B-D156-04F5D729EBD0}"/>
          </ac:spMkLst>
        </pc:spChg>
        <pc:spChg chg="add mod">
          <ac:chgData name="M. Samantha Chaparro Sainea" userId="d14bb8d7-4b49-492f-9568-3124d9d1a280" providerId="ADAL" clId="{9A5AD064-1CCC-4E62-B732-59F682145942}" dt="2025-06-17T01:21:29.675" v="2406" actId="1076"/>
          <ac:spMkLst>
            <pc:docMk/>
            <pc:sldMk cId="896006714" sldId="304"/>
            <ac:spMk id="11" creationId="{DBF20C08-B638-68F2-A530-5B29722F6DEF}"/>
          </ac:spMkLst>
        </pc:spChg>
        <pc:spChg chg="add mod">
          <ac:chgData name="M. Samantha Chaparro Sainea" userId="d14bb8d7-4b49-492f-9568-3124d9d1a280" providerId="ADAL" clId="{9A5AD064-1CCC-4E62-B732-59F682145942}" dt="2025-06-17T02:58:05.437" v="2747" actId="20577"/>
          <ac:spMkLst>
            <pc:docMk/>
            <pc:sldMk cId="896006714" sldId="304"/>
            <ac:spMk id="12" creationId="{4B2AE635-9B6F-C64D-C8F8-D7BAB195F174}"/>
          </ac:spMkLst>
        </pc:spChg>
        <pc:spChg chg="add mod">
          <ac:chgData name="M. Samantha Chaparro Sainea" userId="d14bb8d7-4b49-492f-9568-3124d9d1a280" providerId="ADAL" clId="{9A5AD064-1CCC-4E62-B732-59F682145942}" dt="2025-06-17T01:27:41.488" v="2504" actId="1076"/>
          <ac:spMkLst>
            <pc:docMk/>
            <pc:sldMk cId="896006714" sldId="304"/>
            <ac:spMk id="13" creationId="{B308A52B-21E0-1DFA-E712-8E81E5B8B947}"/>
          </ac:spMkLst>
        </pc:spChg>
        <pc:spChg chg="add mod">
          <ac:chgData name="M. Samantha Chaparro Sainea" userId="d14bb8d7-4b49-492f-9568-3124d9d1a280" providerId="ADAL" clId="{9A5AD064-1CCC-4E62-B732-59F682145942}" dt="2025-06-17T01:27:36.143" v="2503" actId="313"/>
          <ac:spMkLst>
            <pc:docMk/>
            <pc:sldMk cId="896006714" sldId="304"/>
            <ac:spMk id="14" creationId="{A9A1C03E-3139-66C6-6AE0-8A8D4F038053}"/>
          </ac:spMkLst>
        </pc:spChg>
        <pc:picChg chg="add mod">
          <ac:chgData name="M. Samantha Chaparro Sainea" userId="d14bb8d7-4b49-492f-9568-3124d9d1a280" providerId="ADAL" clId="{9A5AD064-1CCC-4E62-B732-59F682145942}" dt="2025-06-17T01:23:48.490" v="2417" actId="1076"/>
          <ac:picMkLst>
            <pc:docMk/>
            <pc:sldMk cId="896006714" sldId="304"/>
            <ac:picMk id="5" creationId="{FE3A4C43-D7E0-42D8-DACF-5FF2A5A9D10B}"/>
          </ac:picMkLst>
        </pc:picChg>
        <pc:picChg chg="add mod">
          <ac:chgData name="M. Samantha Chaparro Sainea" userId="d14bb8d7-4b49-492f-9568-3124d9d1a280" providerId="ADAL" clId="{9A5AD064-1CCC-4E62-B732-59F682145942}" dt="2025-06-17T01:21:46.423" v="2411" actId="1076"/>
          <ac:picMkLst>
            <pc:docMk/>
            <pc:sldMk cId="896006714" sldId="304"/>
            <ac:picMk id="7" creationId="{71612FE5-7DF2-E1AE-E6C1-EDDDE3D5F6E9}"/>
          </ac:picMkLst>
        </pc:picChg>
        <pc:picChg chg="add mod">
          <ac:chgData name="M. Samantha Chaparro Sainea" userId="d14bb8d7-4b49-492f-9568-3124d9d1a280" providerId="ADAL" clId="{9A5AD064-1CCC-4E62-B732-59F682145942}" dt="2025-06-17T01:21:41.258" v="2409" actId="1076"/>
          <ac:picMkLst>
            <pc:docMk/>
            <pc:sldMk cId="896006714" sldId="304"/>
            <ac:picMk id="8" creationId="{A546559B-58D1-D8A3-3579-DE00ACD4A16F}"/>
          </ac:picMkLst>
        </pc:picChg>
      </pc:sldChg>
      <pc:sldMasterChg chg="delSldLayout">
        <pc:chgData name="M. Samantha Chaparro Sainea" userId="d14bb8d7-4b49-492f-9568-3124d9d1a280" providerId="ADAL" clId="{9A5AD064-1CCC-4E62-B732-59F682145942}" dt="2025-06-17T02:45:34.431" v="2602" actId="47"/>
        <pc:sldMasterMkLst>
          <pc:docMk/>
          <pc:sldMasterMk cId="1788353970" sldId="2147483648"/>
        </pc:sldMasterMkLst>
        <pc:sldLayoutChg chg="del">
          <pc:chgData name="M. Samantha Chaparro Sainea" userId="d14bb8d7-4b49-492f-9568-3124d9d1a280" providerId="ADAL" clId="{9A5AD064-1CCC-4E62-B732-59F682145942}" dt="2025-06-17T02:45:34.431" v="2602" actId="47"/>
          <pc:sldLayoutMkLst>
            <pc:docMk/>
            <pc:sldMasterMk cId="1788353970" sldId="2147483648"/>
            <pc:sldLayoutMk cId="3823856223" sldId="2147483674"/>
          </pc:sldLayoutMkLst>
        </pc:sldLayoutChg>
        <pc:sldLayoutChg chg="del">
          <pc:chgData name="M. Samantha Chaparro Sainea" userId="d14bb8d7-4b49-492f-9568-3124d9d1a280" providerId="ADAL" clId="{9A5AD064-1CCC-4E62-B732-59F682145942}" dt="2025-06-17T02:45:34.431" v="2602" actId="47"/>
          <pc:sldLayoutMkLst>
            <pc:docMk/>
            <pc:sldMasterMk cId="1788353970" sldId="2147483648"/>
            <pc:sldLayoutMk cId="4193030505" sldId="2147483675"/>
          </pc:sldLayoutMkLst>
        </pc:sldLayoutChg>
        <pc:sldLayoutChg chg="del">
          <pc:chgData name="M. Samantha Chaparro Sainea" userId="d14bb8d7-4b49-492f-9568-3124d9d1a280" providerId="ADAL" clId="{9A5AD064-1CCC-4E62-B732-59F682145942}" dt="2025-06-17T02:45:34.431" v="2602" actId="47"/>
          <pc:sldLayoutMkLst>
            <pc:docMk/>
            <pc:sldMasterMk cId="1788353970" sldId="2147483648"/>
            <pc:sldLayoutMk cId="525656170" sldId="2147483676"/>
          </pc:sldLayoutMkLst>
        </pc:sldLayoutChg>
        <pc:sldLayoutChg chg="del">
          <pc:chgData name="M. Samantha Chaparro Sainea" userId="d14bb8d7-4b49-492f-9568-3124d9d1a280" providerId="ADAL" clId="{9A5AD064-1CCC-4E62-B732-59F682145942}" dt="2025-06-17T02:45:34.431" v="2602" actId="47"/>
          <pc:sldLayoutMkLst>
            <pc:docMk/>
            <pc:sldMasterMk cId="1788353970" sldId="2147483648"/>
            <pc:sldLayoutMk cId="1827098551" sldId="214748367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40096-EFFB-F280-F859-08B8A42E2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ED65DD-F9E3-25CE-E0C5-A20054E9BB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447071-6C06-3F84-E7D2-E30EB183C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3CAA3-CCA9-2E3E-37DE-1AD03E5B5B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6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1B096-6C44-6705-4D3B-62D240D0A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495ECE-38A0-AFD7-8673-4332F84A77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2AD845-D387-9A39-BE0E-65814ED1B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D3547-6323-AEAF-1025-EE51AF77A3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4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61C09-21B2-8A78-5F1C-3D568F1E6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3FE565-2405-2586-3978-97B0AB8D66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A4462B-C17F-FA83-87CF-D32DD3C19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D32DE-F5ED-07AE-699C-6AE005A058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84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E920C-F899-3640-FAFB-D47AC3199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EF5227-365A-D8B8-F8C8-A162A68804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685E36-B37F-E82A-F5A8-7F599C5A4E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4483E-3639-3035-6C23-770B0A1CC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18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s-es/download/details.aspx?id=5849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mbiatic.mintic.gov.co/679/alt-article-338221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hyperlink" Target="https://app.powerbi.com/view?r=eyJrIjoiOTIxMzE4MGItNjg4MC00ZmUyLWIwMzctODhlOWFjNzMyZmViIiwidCI6ImE2MmQ2YzdiLTlmNTktNDQ2OS05MzU5LTM1MzcxNDc1OTRiYiIsImMiOjR9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es-es/dax/dax-function-reference" TargetMode="Externa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https://learn.microsoft.com/es-es/power-bi/create-reports/desktop-dimensional-model-repor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INTRODUCCIÓN</a:t>
            </a:r>
            <a:br>
              <a:rPr lang="en-US" dirty="0"/>
            </a:br>
            <a:r>
              <a:rPr lang="en-US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 err="1"/>
              <a:t>Descarga</a:t>
            </a:r>
            <a:r>
              <a:rPr lang="en-US" dirty="0"/>
              <a:t> Power BI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 err="1"/>
              <a:t>Visualizaciones</a:t>
            </a:r>
            <a:r>
              <a:rPr lang="en-US" dirty="0"/>
              <a:t> y </a:t>
            </a:r>
            <a:r>
              <a:rPr lang="en-US" dirty="0" err="1"/>
              <a:t>uso</a:t>
            </a:r>
            <a:r>
              <a:rPr lang="en-US" dirty="0"/>
              <a:t> de PB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 err="1"/>
              <a:t>Flujo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tipico</a:t>
            </a:r>
            <a:endParaRPr lang="en-US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 err="1"/>
              <a:t>Conexión</a:t>
            </a:r>
            <a:r>
              <a:rPr lang="en-US" dirty="0"/>
              <a:t> a BD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DAX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 err="1"/>
              <a:t>Modelado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798" y="371623"/>
            <a:ext cx="7819700" cy="705072"/>
          </a:xfrm>
        </p:spPr>
        <p:txBody>
          <a:bodyPr/>
          <a:lstStyle/>
          <a:p>
            <a:pPr algn="ctr"/>
            <a:r>
              <a:rPr lang="es-ES" sz="5000" dirty="0"/>
              <a:t>DESCARGA POWER BI</a:t>
            </a:r>
            <a:endParaRPr lang="en-US" sz="5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6CBCE4-6641-7936-7357-03C2C22892FD}"/>
              </a:ext>
            </a:extLst>
          </p:cNvPr>
          <p:cNvSpPr txBox="1"/>
          <p:nvPr/>
        </p:nvSpPr>
        <p:spPr>
          <a:xfrm>
            <a:off x="932674" y="1593427"/>
            <a:ext cx="96578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hlinkClick r:id="rId3"/>
              </a:rPr>
              <a:t>https://www.microsoft.com/es-es/download/details.aspx?id=58494</a:t>
            </a:r>
            <a:r>
              <a:rPr lang="en-US" sz="2000" dirty="0"/>
              <a:t> (</a:t>
            </a:r>
            <a:r>
              <a:rPr lang="en-US" sz="2000" dirty="0" err="1"/>
              <a:t>Descarga</a:t>
            </a:r>
            <a:r>
              <a:rPr lang="en-US" sz="2000" dirty="0"/>
              <a:t> power bi Desktop)</a:t>
            </a:r>
          </a:p>
          <a:p>
            <a:endParaRPr lang="en-US" sz="20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F3E8CC5-1208-B2BB-056D-CEF0ADFB9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601" y="2388144"/>
            <a:ext cx="4756565" cy="245770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4341008-B947-8B6D-0F3C-16816AD3997D}"/>
              </a:ext>
            </a:extLst>
          </p:cNvPr>
          <p:cNvSpPr txBox="1"/>
          <p:nvPr/>
        </p:nvSpPr>
        <p:spPr>
          <a:xfrm>
            <a:off x="5971262" y="2609090"/>
            <a:ext cx="310998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Escoger la opción acorde a las características de su ordenador</a:t>
            </a:r>
          </a:p>
          <a:p>
            <a:endParaRPr lang="es-ES" sz="1600" dirty="0"/>
          </a:p>
          <a:p>
            <a:r>
              <a:rPr lang="es-ES" sz="1400" dirty="0"/>
              <a:t>* </a:t>
            </a:r>
            <a:r>
              <a:rPr lang="en-US" sz="1400" b="1" i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PBIDesktopSetup.exe: </a:t>
            </a:r>
            <a:r>
              <a:rPr lang="es-ES" sz="1400" dirty="0"/>
              <a:t>Versión para sistemas operativos de </a:t>
            </a:r>
            <a:r>
              <a:rPr lang="es-ES" sz="1400" b="1" dirty="0"/>
              <a:t>32 bits</a:t>
            </a:r>
            <a:r>
              <a:rPr lang="es-ES" sz="1400" dirty="0"/>
              <a:t>.</a:t>
            </a:r>
            <a:endParaRPr lang="en-US" sz="1400" b="1" i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D53123-7FF8-A71C-AC06-35ED7534FA6F}"/>
              </a:ext>
            </a:extLst>
          </p:cNvPr>
          <p:cNvSpPr txBox="1"/>
          <p:nvPr/>
        </p:nvSpPr>
        <p:spPr>
          <a:xfrm>
            <a:off x="932674" y="5115573"/>
            <a:ext cx="96578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2. </a:t>
            </a:r>
            <a:r>
              <a:rPr lang="en-US" sz="2000" dirty="0" err="1"/>
              <a:t>Ejecutar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administrador</a:t>
            </a:r>
            <a:r>
              <a:rPr lang="en-US" sz="2000" dirty="0"/>
              <a:t> y </a:t>
            </a:r>
            <a:r>
              <a:rPr lang="en-US" sz="2000" dirty="0" err="1"/>
              <a:t>continuar</a:t>
            </a:r>
            <a:r>
              <a:rPr lang="en-US" sz="2000" dirty="0"/>
              <a:t> con las </a:t>
            </a:r>
            <a:r>
              <a:rPr lang="en-US" sz="2000" dirty="0" err="1"/>
              <a:t>instrucciones</a:t>
            </a:r>
            <a:r>
              <a:rPr lang="en-US" sz="2000" dirty="0"/>
              <a:t> de la Ventana </a:t>
            </a:r>
            <a:r>
              <a:rPr lang="en-US" sz="2000" dirty="0" err="1"/>
              <a:t>emergente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6FC164F-2F80-BAC6-FAB6-761AEBBAE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7010" y="2222736"/>
            <a:ext cx="2642155" cy="1766557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AA407C01-920A-1F98-9649-C69202BC6EC6}"/>
              </a:ext>
            </a:extLst>
          </p:cNvPr>
          <p:cNvSpPr/>
          <p:nvPr/>
        </p:nvSpPr>
        <p:spPr>
          <a:xfrm>
            <a:off x="10676965" y="3541059"/>
            <a:ext cx="1093694" cy="224117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C8CD464B-CEC7-D6C4-53E2-664D0204C3EE}"/>
              </a:ext>
            </a:extLst>
          </p:cNvPr>
          <p:cNvCxnSpPr/>
          <p:nvPr/>
        </p:nvCxnSpPr>
        <p:spPr>
          <a:xfrm>
            <a:off x="8928847" y="2967318"/>
            <a:ext cx="528163" cy="27790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5A603EA6-C965-A068-0864-AE0EFB0ADCF3}"/>
              </a:ext>
            </a:extLst>
          </p:cNvPr>
          <p:cNvCxnSpPr>
            <a:cxnSpLocks/>
          </p:cNvCxnSpPr>
          <p:nvPr/>
        </p:nvCxnSpPr>
        <p:spPr>
          <a:xfrm flipV="1">
            <a:off x="8928847" y="2894436"/>
            <a:ext cx="528163" cy="5796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A4C622B-34EB-CDDC-7715-789781139988}"/>
              </a:ext>
            </a:extLst>
          </p:cNvPr>
          <p:cNvSpPr txBox="1"/>
          <p:nvPr/>
        </p:nvSpPr>
        <p:spPr>
          <a:xfrm>
            <a:off x="9282159" y="4022780"/>
            <a:ext cx="2789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1" dirty="0"/>
              <a:t>Visualizarlo: </a:t>
            </a:r>
            <a:r>
              <a:rPr lang="es-ES" sz="1200" dirty="0"/>
              <a:t>Panel de control &gt; sistema y seguridad &gt; Sistema</a:t>
            </a:r>
            <a:endParaRPr lang="en-US" sz="1100" b="1" i="1" dirty="0"/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928C5D54-8EEF-830B-3002-4EC07A86EFEC}"/>
              </a:ext>
            </a:extLst>
          </p:cNvPr>
          <p:cNvCxnSpPr/>
          <p:nvPr/>
        </p:nvCxnSpPr>
        <p:spPr>
          <a:xfrm>
            <a:off x="5217459" y="3315969"/>
            <a:ext cx="753803" cy="301027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A7E13-5DDD-B2B2-D247-EE189610B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99BD-86D6-106B-10A4-4FA3EB5B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110" y="478824"/>
            <a:ext cx="7964067" cy="657556"/>
          </a:xfrm>
        </p:spPr>
        <p:txBody>
          <a:bodyPr/>
          <a:lstStyle/>
          <a:p>
            <a:pPr algn="ctr"/>
            <a:r>
              <a:rPr lang="es-ES" sz="5000" dirty="0"/>
              <a:t>VISUALIZACIONES Y USO DE POWER BI</a:t>
            </a:r>
            <a:endParaRPr lang="en-US" sz="5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A25DADA-439D-20F0-453B-1A572E5A3B7A}"/>
              </a:ext>
            </a:extLst>
          </p:cNvPr>
          <p:cNvSpPr txBox="1"/>
          <p:nvPr/>
        </p:nvSpPr>
        <p:spPr>
          <a:xfrm>
            <a:off x="6908343" y="5264661"/>
            <a:ext cx="53598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hlinkClick r:id="rId3"/>
              </a:rPr>
              <a:t>https://colombiatic.mintic.gov.co/679/alt-article-338221.html</a:t>
            </a:r>
            <a:endParaRPr lang="en-US" sz="800" dirty="0"/>
          </a:p>
          <a:p>
            <a:pPr algn="ctr"/>
            <a:endParaRPr lang="en-US" sz="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BDD069-CBEC-D41F-6059-9CC705FC6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11" y="2330688"/>
            <a:ext cx="5902120" cy="282957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05FF7F7-4EB2-3248-37BC-134517EA9F24}"/>
              </a:ext>
            </a:extLst>
          </p:cNvPr>
          <p:cNvSpPr txBox="1"/>
          <p:nvPr/>
        </p:nvSpPr>
        <p:spPr>
          <a:xfrm>
            <a:off x="809886" y="5264661"/>
            <a:ext cx="53598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hlinkClick r:id="rId5"/>
              </a:rPr>
              <a:t>https://app.powerbi.com/view?r=eyJrIjoiOTIxMzE4MGItNjg4MC00ZmUyLWIwMzctODhlOWFjNzMyZmViIiwidCI6ImE2MmQ2YzdiLTlmNTktNDQ2OS05MzU5LTM1MzcxNDc1OTRiYiIsImMiOjR9</a:t>
            </a:r>
            <a:endParaRPr lang="en-US" sz="8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80DA6C0-C1E3-22C2-2E48-BC1DD60C3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2363" y="2100887"/>
            <a:ext cx="4744173" cy="305937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62C7CDD-B66C-9EA6-D40D-DECE62CCF066}"/>
              </a:ext>
            </a:extLst>
          </p:cNvPr>
          <p:cNvSpPr txBox="1"/>
          <p:nvPr/>
        </p:nvSpPr>
        <p:spPr>
          <a:xfrm>
            <a:off x="7462001" y="1241406"/>
            <a:ext cx="42525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s-ES" dirty="0"/>
            </a:br>
            <a:r>
              <a:rPr lang="es-ES" b="1" i="0" dirty="0">
                <a:effectLst/>
                <a:latin typeface="Montserrat" panose="00000500000000000000" pitchFamily="2" charset="0"/>
              </a:rPr>
              <a:t>Boletín trimestral del sector TIC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F99675F-9C5A-8C2C-B4AC-376137889F74}"/>
              </a:ext>
            </a:extLst>
          </p:cNvPr>
          <p:cNvSpPr txBox="1"/>
          <p:nvPr/>
        </p:nvSpPr>
        <p:spPr>
          <a:xfrm>
            <a:off x="1157749" y="1518405"/>
            <a:ext cx="5011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Montserrat" panose="00000500000000000000" pitchFamily="2" charset="0"/>
              </a:rPr>
              <a:t>Reporte de dengue Ministerio de salud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670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1D509-2035-F7D0-E46B-033878821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Netflix has abandoned OData – does the standard have a future without an  ecosystem?">
            <a:extLst>
              <a:ext uri="{FF2B5EF4-FFF2-40B4-BE49-F238E27FC236}">
                <a16:creationId xmlns:a16="http://schemas.microsoft.com/office/drawing/2014/main" id="{6BE44D62-F291-9789-F845-256D6B466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44" y="4539592"/>
            <a:ext cx="1756214" cy="98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C3411E-C6EB-748D-11C1-A641352CF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868" y="237921"/>
            <a:ext cx="6970546" cy="738665"/>
          </a:xfrm>
        </p:spPr>
        <p:txBody>
          <a:bodyPr/>
          <a:lstStyle/>
          <a:p>
            <a:r>
              <a:rPr lang="es-ES" sz="5000" dirty="0"/>
              <a:t>FLUJO DE DATOS TÍPICO</a:t>
            </a:r>
            <a:endParaRPr lang="en-US" sz="5000" dirty="0"/>
          </a:p>
        </p:txBody>
      </p:sp>
      <p:pic>
        <p:nvPicPr>
          <p:cNvPr id="1026" name="Picture 2" descr="Base de datos - Iconos gratis de computadora">
            <a:extLst>
              <a:ext uri="{FF2B5EF4-FFF2-40B4-BE49-F238E27FC236}">
                <a16:creationId xmlns:a16="http://schemas.microsoft.com/office/drawing/2014/main" id="{F7470DFB-74C1-56B6-2175-1082A61D3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345" y="1998409"/>
            <a:ext cx="819610" cy="81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tipo de Microsoft Excel, Microsoft Excel iconos de computadora software  de hoja de cálculo, Microsoft, ángulo, texto, rectángulo png | PNGWing">
            <a:extLst>
              <a:ext uri="{FF2B5EF4-FFF2-40B4-BE49-F238E27FC236}">
                <a16:creationId xmlns:a16="http://schemas.microsoft.com/office/drawing/2014/main" id="{803E85CA-7790-3FC6-5211-3526F4B37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68" y="2866304"/>
            <a:ext cx="1715383" cy="80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ágenes de Simbolo Web - Descarga gratuita en Freepik">
            <a:extLst>
              <a:ext uri="{FF2B5EF4-FFF2-40B4-BE49-F238E27FC236}">
                <a16:creationId xmlns:a16="http://schemas.microsoft.com/office/drawing/2014/main" id="{D724A0C5-E66D-4054-1EED-120DD4335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16" y="3565365"/>
            <a:ext cx="1252269" cy="125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C2459CD-704C-287D-22DD-05ACF86630FB}"/>
              </a:ext>
            </a:extLst>
          </p:cNvPr>
          <p:cNvSpPr txBox="1"/>
          <p:nvPr/>
        </p:nvSpPr>
        <p:spPr>
          <a:xfrm>
            <a:off x="985768" y="1492568"/>
            <a:ext cx="185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OBTENER DATOS</a:t>
            </a:r>
          </a:p>
        </p:txBody>
      </p:sp>
      <p:pic>
        <p:nvPicPr>
          <p:cNvPr id="1038" name="Picture 14" descr="Transformación - Iconos gratis de márketing">
            <a:extLst>
              <a:ext uri="{FF2B5EF4-FFF2-40B4-BE49-F238E27FC236}">
                <a16:creationId xmlns:a16="http://schemas.microsoft.com/office/drawing/2014/main" id="{ED4B5782-226A-D486-B548-75E18E798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990" y="249380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BC9685E-215B-1DBA-AA76-46326AA0A1F0}"/>
              </a:ext>
            </a:extLst>
          </p:cNvPr>
          <p:cNvSpPr txBox="1"/>
          <p:nvPr/>
        </p:nvSpPr>
        <p:spPr>
          <a:xfrm>
            <a:off x="3961057" y="1478533"/>
            <a:ext cx="213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TRANSFORMACIÓN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3156B8E-56F4-B019-5F9B-900114EAAF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7954" y="2113094"/>
            <a:ext cx="1949971" cy="1071564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FCCF02C-5D00-6579-6EA5-E4716DEE85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64819" y="3565363"/>
            <a:ext cx="1582615" cy="1071563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73B98F0-A562-A7AC-9C5C-7563AEA0B1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71301" y="4900295"/>
            <a:ext cx="1413380" cy="1435350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AF1DA8D7-6A53-E734-5C77-5705E5617608}"/>
              </a:ext>
            </a:extLst>
          </p:cNvPr>
          <p:cNvSpPr txBox="1"/>
          <p:nvPr/>
        </p:nvSpPr>
        <p:spPr>
          <a:xfrm>
            <a:off x="7271864" y="1478533"/>
            <a:ext cx="176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VISUALIZACIÓN</a:t>
            </a:r>
          </a:p>
        </p:txBody>
      </p:sp>
      <p:sp>
        <p:nvSpPr>
          <p:cNvPr id="23" name="AutoShape 18" descr="Microsoft Power BI Logo - símbolo, significado logotipo, historia, PNG">
            <a:extLst>
              <a:ext uri="{FF2B5EF4-FFF2-40B4-BE49-F238E27FC236}">
                <a16:creationId xmlns:a16="http://schemas.microsoft.com/office/drawing/2014/main" id="{8EA25DB0-6868-1B5C-F234-18DB82CD6F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61255" y="31382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44" name="Picture 20" descr="Power BI Desktop: descarga e instalación gratuitas en Windows | Microsoft  Store">
            <a:extLst>
              <a:ext uri="{FF2B5EF4-FFF2-40B4-BE49-F238E27FC236}">
                <a16:creationId xmlns:a16="http://schemas.microsoft.com/office/drawing/2014/main" id="{31751555-8A08-3F07-3B73-77F7C395C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84"/>
          <a:stretch/>
        </p:blipFill>
        <p:spPr bwMode="auto">
          <a:xfrm>
            <a:off x="9774831" y="2322416"/>
            <a:ext cx="2417169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lecha: hacia arriba 23">
            <a:extLst>
              <a:ext uri="{FF2B5EF4-FFF2-40B4-BE49-F238E27FC236}">
                <a16:creationId xmlns:a16="http://schemas.microsoft.com/office/drawing/2014/main" id="{2DE5F10E-5691-007A-A7E4-140289ACA4B3}"/>
              </a:ext>
            </a:extLst>
          </p:cNvPr>
          <p:cNvSpPr/>
          <p:nvPr/>
        </p:nvSpPr>
        <p:spPr>
          <a:xfrm>
            <a:off x="11500078" y="3290650"/>
            <a:ext cx="304801" cy="71657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8FB71F6-6227-4F2E-F884-34D798C787CB}"/>
              </a:ext>
            </a:extLst>
          </p:cNvPr>
          <p:cNvSpPr txBox="1"/>
          <p:nvPr/>
        </p:nvSpPr>
        <p:spPr>
          <a:xfrm>
            <a:off x="10253778" y="1443260"/>
            <a:ext cx="15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PUBLICACIÓN</a:t>
            </a:r>
          </a:p>
        </p:txBody>
      </p:sp>
      <p:sp>
        <p:nvSpPr>
          <p:cNvPr id="28" name="Flecha: cheurón 27">
            <a:extLst>
              <a:ext uri="{FF2B5EF4-FFF2-40B4-BE49-F238E27FC236}">
                <a16:creationId xmlns:a16="http://schemas.microsoft.com/office/drawing/2014/main" id="{12BFB31D-87EC-92C0-EE22-93A2AD387B09}"/>
              </a:ext>
            </a:extLst>
          </p:cNvPr>
          <p:cNvSpPr/>
          <p:nvPr/>
        </p:nvSpPr>
        <p:spPr>
          <a:xfrm>
            <a:off x="3219868" y="1471990"/>
            <a:ext cx="414940" cy="439874"/>
          </a:xfrm>
          <a:prstGeom prst="chevro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0" name="Flecha: cheurón 29">
            <a:extLst>
              <a:ext uri="{FF2B5EF4-FFF2-40B4-BE49-F238E27FC236}">
                <a16:creationId xmlns:a16="http://schemas.microsoft.com/office/drawing/2014/main" id="{252ADE32-25CA-288B-66FD-21C8E3DC2303}"/>
              </a:ext>
            </a:extLst>
          </p:cNvPr>
          <p:cNvSpPr/>
          <p:nvPr/>
        </p:nvSpPr>
        <p:spPr>
          <a:xfrm>
            <a:off x="6454512" y="1457297"/>
            <a:ext cx="414940" cy="439874"/>
          </a:xfrm>
          <a:prstGeom prst="chevro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1" name="Flecha: cheurón 30">
            <a:extLst>
              <a:ext uri="{FF2B5EF4-FFF2-40B4-BE49-F238E27FC236}">
                <a16:creationId xmlns:a16="http://schemas.microsoft.com/office/drawing/2014/main" id="{07AE340B-10C9-CAC0-BB45-C6676FA59101}"/>
              </a:ext>
            </a:extLst>
          </p:cNvPr>
          <p:cNvSpPr/>
          <p:nvPr/>
        </p:nvSpPr>
        <p:spPr>
          <a:xfrm>
            <a:off x="9485514" y="1422026"/>
            <a:ext cx="414940" cy="439874"/>
          </a:xfrm>
          <a:prstGeom prst="chevro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1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E2517-CBC6-27BB-0C33-8515BBA30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C15C-E5AF-F565-FDA9-8EC5DBB9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299" y="432642"/>
            <a:ext cx="7261064" cy="638374"/>
          </a:xfrm>
        </p:spPr>
        <p:txBody>
          <a:bodyPr/>
          <a:lstStyle/>
          <a:p>
            <a:r>
              <a:rPr lang="es-ES" sz="5000" dirty="0"/>
              <a:t>CONEXIÓN A BD</a:t>
            </a:r>
            <a:endParaRPr lang="en-US" sz="5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F69F2B-620B-3A58-8560-277185EA8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26" y="2061714"/>
            <a:ext cx="2661580" cy="2431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FC9B79D3-3BBB-96B9-1126-B76F86A8DC8B}"/>
              </a:ext>
            </a:extLst>
          </p:cNvPr>
          <p:cNvSpPr/>
          <p:nvPr/>
        </p:nvSpPr>
        <p:spPr>
          <a:xfrm>
            <a:off x="650139" y="2206437"/>
            <a:ext cx="240384" cy="333224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43F0A91-475A-6F88-1941-25183533F4B0}"/>
              </a:ext>
            </a:extLst>
          </p:cNvPr>
          <p:cNvSpPr/>
          <p:nvPr/>
        </p:nvSpPr>
        <p:spPr>
          <a:xfrm>
            <a:off x="709180" y="3199860"/>
            <a:ext cx="525839" cy="155120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61EC60F-7FE0-CF01-7725-C7B16DBAB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846" y="2058104"/>
            <a:ext cx="2331929" cy="24155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738CB8F6-DB08-C966-1A2F-6CAF421B06F2}"/>
              </a:ext>
            </a:extLst>
          </p:cNvPr>
          <p:cNvSpPr/>
          <p:nvPr/>
        </p:nvSpPr>
        <p:spPr>
          <a:xfrm>
            <a:off x="3444195" y="2373049"/>
            <a:ext cx="2097107" cy="475129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5DA0853-517E-B3BA-0916-4C765C6CB08D}"/>
              </a:ext>
            </a:extLst>
          </p:cNvPr>
          <p:cNvSpPr txBox="1"/>
          <p:nvPr/>
        </p:nvSpPr>
        <p:spPr>
          <a:xfrm>
            <a:off x="304944" y="4513775"/>
            <a:ext cx="23855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100" dirty="0"/>
              <a:t>Obtener datos de la base preferente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9037E60-D1C2-45A8-75C1-BF999564E4CB}"/>
              </a:ext>
            </a:extLst>
          </p:cNvPr>
          <p:cNvSpPr txBox="1"/>
          <p:nvPr/>
        </p:nvSpPr>
        <p:spPr>
          <a:xfrm>
            <a:off x="3253787" y="4529889"/>
            <a:ext cx="2671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Para SQL, ingresar los datos del servidor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79BE515E-73ED-DD94-90A4-7E8B2CDBF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864" y="2028749"/>
            <a:ext cx="3093252" cy="24629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85CB2C74-BA0C-40CD-692B-A817F808BBD2}"/>
              </a:ext>
            </a:extLst>
          </p:cNvPr>
          <p:cNvSpPr txBox="1"/>
          <p:nvPr/>
        </p:nvSpPr>
        <p:spPr>
          <a:xfrm>
            <a:off x="6038515" y="4547941"/>
            <a:ext cx="2789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Seleccionar las tablas necesarias y </a:t>
            </a:r>
            <a:r>
              <a:rPr lang="es-CO" sz="1100" b="1" i="1" dirty="0"/>
              <a:t>Cargar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2A0A8F69-3461-BF14-D95F-829D1ECF77A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5627"/>
          <a:stretch/>
        </p:blipFill>
        <p:spPr>
          <a:xfrm>
            <a:off x="9514314" y="1992644"/>
            <a:ext cx="2411505" cy="249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1D4DA9FD-A0C4-506C-47BB-5C89C1E23122}"/>
              </a:ext>
            </a:extLst>
          </p:cNvPr>
          <p:cNvSpPr txBox="1"/>
          <p:nvPr/>
        </p:nvSpPr>
        <p:spPr>
          <a:xfrm>
            <a:off x="9432548" y="4546462"/>
            <a:ext cx="2789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Validar en el panel de datos, que se hayan cargado todas las tablas necesarias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E633675-D317-1A12-1562-A2146DE8D458}"/>
              </a:ext>
            </a:extLst>
          </p:cNvPr>
          <p:cNvSpPr txBox="1"/>
          <p:nvPr/>
        </p:nvSpPr>
        <p:spPr>
          <a:xfrm>
            <a:off x="3309720" y="4850379"/>
            <a:ext cx="236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200" dirty="0"/>
              <a:t>*PB, puede solicitar una autenticación. Debe ingresar el Usuario y Contraseña de su BD </a:t>
            </a:r>
          </a:p>
        </p:txBody>
      </p:sp>
    </p:spTree>
    <p:extLst>
      <p:ext uri="{BB962C8B-B14F-4D97-AF65-F5344CB8AC3E}">
        <p14:creationId xmlns:p14="http://schemas.microsoft.com/office/powerpoint/2010/main" val="157126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E3A4C43-D7E0-42D8-DACF-5FF2A5A9D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225" y="4298547"/>
            <a:ext cx="4238625" cy="2243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1612FE5-7DF2-E1AE-E6C1-EDDDE3D5F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852" y="977331"/>
            <a:ext cx="3424237" cy="32282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546559B-58D1-D8A3-3579-DE00ACD4A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913" y="1751409"/>
            <a:ext cx="3424237" cy="10221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0653E3B-06E3-293B-4913-DC88B3F706A9}"/>
              </a:ext>
            </a:extLst>
          </p:cNvPr>
          <p:cNvSpPr txBox="1"/>
          <p:nvPr/>
        </p:nvSpPr>
        <p:spPr>
          <a:xfrm>
            <a:off x="1200150" y="2989119"/>
            <a:ext cx="43594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s-ES" sz="1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A.</a:t>
            </a:r>
            <a:r>
              <a:rPr lang="es-ES" sz="1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El nombre de medida </a:t>
            </a:r>
            <a:r>
              <a:rPr lang="es-ES" sz="1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Total Sales</a:t>
            </a:r>
            <a:r>
              <a:rPr lang="es-ES" sz="1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just">
              <a:buNone/>
            </a:pPr>
            <a:r>
              <a:rPr lang="es-ES" sz="1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B.</a:t>
            </a:r>
            <a:r>
              <a:rPr lang="es-ES" sz="1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El operador signo igual (</a:t>
            </a:r>
            <a:r>
              <a:rPr lang="es-ES" sz="1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=</a:t>
            </a:r>
            <a:r>
              <a:rPr lang="es-ES" sz="1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) </a:t>
            </a:r>
          </a:p>
          <a:p>
            <a:pPr algn="just">
              <a:buNone/>
            </a:pPr>
            <a:r>
              <a:rPr lang="es-ES" sz="1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C.</a:t>
            </a:r>
            <a:r>
              <a:rPr lang="es-ES" sz="1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La función DAX </a:t>
            </a:r>
            <a:r>
              <a:rPr lang="es-ES" sz="1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SUM</a:t>
            </a:r>
            <a:r>
              <a:rPr lang="es-ES" sz="1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que suma todos los números en la columna </a:t>
            </a:r>
            <a:r>
              <a:rPr lang="es-ES" sz="1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Sales[SalesAmount]</a:t>
            </a:r>
            <a:r>
              <a:rPr lang="es-ES" sz="1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 </a:t>
            </a:r>
          </a:p>
          <a:p>
            <a:pPr algn="just">
              <a:buNone/>
            </a:pPr>
            <a:r>
              <a:rPr lang="es-ES" sz="1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D.</a:t>
            </a:r>
            <a:r>
              <a:rPr lang="es-ES" sz="1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Los paréntesis </a:t>
            </a:r>
            <a:r>
              <a:rPr lang="es-ES" sz="1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()</a:t>
            </a:r>
            <a:r>
              <a:rPr lang="es-ES" sz="1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que rodean una expresión que contiene uno o varios argumentos. </a:t>
            </a:r>
          </a:p>
          <a:p>
            <a:pPr algn="just">
              <a:buNone/>
            </a:pPr>
            <a:r>
              <a:rPr lang="es-ES" sz="1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E.</a:t>
            </a:r>
            <a:r>
              <a:rPr lang="es-ES" sz="1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La tabla de referencia </a:t>
            </a:r>
            <a:r>
              <a:rPr lang="es-ES" sz="1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Sales</a:t>
            </a:r>
            <a:r>
              <a:rPr lang="es-ES" sz="1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just"/>
            <a:r>
              <a:rPr lang="es-ES" sz="1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F.</a:t>
            </a:r>
            <a:r>
              <a:rPr lang="es-ES" sz="1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Nombre de la columna de la cual se quiere realizar el calculo </a:t>
            </a:r>
            <a:r>
              <a:rPr lang="es-ES" sz="1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[SalesAmount]</a:t>
            </a:r>
            <a:r>
              <a:rPr lang="es-ES" sz="1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en la tabla Sales.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0A537BE-B805-D26B-D156-04F5D729EBD0}"/>
              </a:ext>
            </a:extLst>
          </p:cNvPr>
          <p:cNvSpPr txBox="1"/>
          <p:nvPr/>
        </p:nvSpPr>
        <p:spPr>
          <a:xfrm>
            <a:off x="1732568" y="1023937"/>
            <a:ext cx="257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Sintaxis de una formula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BF20C08-B638-68F2-A530-5B29722F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26" y="197279"/>
            <a:ext cx="11458574" cy="638374"/>
          </a:xfrm>
        </p:spPr>
        <p:txBody>
          <a:bodyPr/>
          <a:lstStyle/>
          <a:p>
            <a:r>
              <a:rPr lang="es-ES" sz="4400" dirty="0"/>
              <a:t>DAX (Data </a:t>
            </a:r>
            <a:r>
              <a:rPr lang="es-ES" sz="4400" dirty="0" err="1"/>
              <a:t>Analysis</a:t>
            </a:r>
            <a:r>
              <a:rPr lang="es-ES" sz="4400" dirty="0"/>
              <a:t> </a:t>
            </a:r>
            <a:r>
              <a:rPr lang="es-ES" sz="4400" dirty="0" err="1"/>
              <a:t>Expressions</a:t>
            </a:r>
            <a:r>
              <a:rPr lang="es-ES" sz="4400" dirty="0"/>
              <a:t>)</a:t>
            </a:r>
            <a:endParaRPr lang="en-US" sz="4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B2AE635-9B6F-C64D-C8F8-D7BAB195F174}"/>
              </a:ext>
            </a:extLst>
          </p:cNvPr>
          <p:cNvSpPr txBox="1"/>
          <p:nvPr/>
        </p:nvSpPr>
        <p:spPr>
          <a:xfrm>
            <a:off x="7686675" y="6634892"/>
            <a:ext cx="42867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/>
              <a:t>Fuente: </a:t>
            </a:r>
            <a:r>
              <a:rPr lang="es-CO" sz="1050" dirty="0">
                <a:hlinkClick r:id="rId5"/>
              </a:rPr>
              <a:t>https://learn.microsoft.com/es-es/dax/dax-function-reference</a:t>
            </a:r>
            <a:endParaRPr lang="es-CO" sz="1050" dirty="0"/>
          </a:p>
          <a:p>
            <a:endParaRPr lang="es-CO" sz="105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308A52B-21E0-1DFA-E712-8E81E5B8B947}"/>
              </a:ext>
            </a:extLst>
          </p:cNvPr>
          <p:cNvSpPr txBox="1"/>
          <p:nvPr/>
        </p:nvSpPr>
        <p:spPr>
          <a:xfrm>
            <a:off x="8893970" y="4302826"/>
            <a:ext cx="23526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/>
              <a:t>Generadas automáticamente por PB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9A1C03E-3139-66C6-6AE0-8A8D4F038053}"/>
              </a:ext>
            </a:extLst>
          </p:cNvPr>
          <p:cNvSpPr txBox="1"/>
          <p:nvPr/>
        </p:nvSpPr>
        <p:spPr>
          <a:xfrm>
            <a:off x="6819900" y="4308526"/>
            <a:ext cx="23526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/>
              <a:t>Generadas manualmente por el usuario</a:t>
            </a:r>
          </a:p>
        </p:txBody>
      </p:sp>
    </p:spTree>
    <p:extLst>
      <p:ext uri="{BB962C8B-B14F-4D97-AF65-F5344CB8AC3E}">
        <p14:creationId xmlns:p14="http://schemas.microsoft.com/office/powerpoint/2010/main" val="89600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463C4-69D1-F2E2-B3DB-FBB2BAD5B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87EF-41B2-7E76-B901-F3F00F5D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051" y="251925"/>
            <a:ext cx="5895974" cy="638374"/>
          </a:xfrm>
        </p:spPr>
        <p:txBody>
          <a:bodyPr/>
          <a:lstStyle/>
          <a:p>
            <a:r>
              <a:rPr lang="es-ES" sz="4400" dirty="0"/>
              <a:t>Modelado de datos</a:t>
            </a:r>
            <a:endParaRPr lang="en-US" sz="4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25E026-F6D9-CD01-CC00-7D50464AA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38" y="2163376"/>
            <a:ext cx="5483671" cy="317803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2B93061-1538-C915-DC2B-9B5636983C81}"/>
              </a:ext>
            </a:extLst>
          </p:cNvPr>
          <p:cNvSpPr txBox="1"/>
          <p:nvPr/>
        </p:nvSpPr>
        <p:spPr>
          <a:xfrm>
            <a:off x="1028700" y="1516853"/>
            <a:ext cx="359092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i="1" dirty="0">
                <a:solidFill>
                  <a:srgbClr val="161616"/>
                </a:solidFill>
                <a:latin typeface="Segoe UI" panose="020B0502040204020203" pitchFamily="34" charset="0"/>
              </a:rPr>
              <a:t>“</a:t>
            </a:r>
            <a:r>
              <a:rPr lang="es-ES" sz="1050" b="0" i="1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Una relación de modelo propaga los filtros aplicados en la columna de una tabla de modelo a una tabla de modelo diferente.” </a:t>
            </a:r>
            <a:r>
              <a:rPr lang="en-US" sz="1050" dirty="0"/>
              <a:t>Microsoft Power BI, </a:t>
            </a:r>
            <a:r>
              <a:rPr lang="en-US" sz="1050" dirty="0" err="1"/>
              <a:t>documentación</a:t>
            </a:r>
            <a:r>
              <a:rPr lang="en-US" sz="1050" dirty="0"/>
              <a:t> </a:t>
            </a:r>
            <a:r>
              <a:rPr lang="en-US" sz="1050" dirty="0" err="1"/>
              <a:t>oficial</a:t>
            </a:r>
            <a:r>
              <a:rPr lang="en-US" sz="1050" dirty="0"/>
              <a:t> </a:t>
            </a:r>
            <a:endParaRPr lang="es-CO" sz="1050" i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4359ECD-03EE-7387-C782-B77695212D7B}"/>
              </a:ext>
            </a:extLst>
          </p:cNvPr>
          <p:cNvSpPr txBox="1"/>
          <p:nvPr/>
        </p:nvSpPr>
        <p:spPr>
          <a:xfrm>
            <a:off x="7072826" y="1250722"/>
            <a:ext cx="2271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/>
              <a:t>Tabla de dimensiones: </a:t>
            </a:r>
            <a:r>
              <a:rPr lang="es-CO" sz="1400" dirty="0" err="1"/>
              <a:t>Dim</a:t>
            </a:r>
            <a:endParaRPr lang="es-CO" sz="1400" dirty="0"/>
          </a:p>
          <a:p>
            <a:r>
              <a:rPr lang="es-CO" sz="1400" dirty="0"/>
              <a:t>Tabla de hechos: </a:t>
            </a:r>
            <a:r>
              <a:rPr lang="es-CO" sz="1400" dirty="0" err="1"/>
              <a:t>Fact</a:t>
            </a:r>
            <a:endParaRPr lang="es-CO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DF080E3-CD12-9D54-5C00-8C5254E237FE}"/>
              </a:ext>
            </a:extLst>
          </p:cNvPr>
          <p:cNvSpPr txBox="1"/>
          <p:nvPr/>
        </p:nvSpPr>
        <p:spPr>
          <a:xfrm>
            <a:off x="1047473" y="1109971"/>
            <a:ext cx="198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Relación de datos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EB3C72B-F7D4-52F5-216A-35B3039F7850}"/>
              </a:ext>
            </a:extLst>
          </p:cNvPr>
          <p:cNvSpPr txBox="1"/>
          <p:nvPr/>
        </p:nvSpPr>
        <p:spPr>
          <a:xfrm>
            <a:off x="6910235" y="2149761"/>
            <a:ext cx="5062689" cy="461665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CO" sz="1200" i="1" dirty="0"/>
              <a:t>Los filtros se deben aplicar en tablas de dimensiones, con el fin de que las relaciones del modelo apliquen los filtros en las tablas de hechos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14FC6C8-0BD8-D42A-BC85-4DFAAC66A335}"/>
              </a:ext>
            </a:extLst>
          </p:cNvPr>
          <p:cNvSpPr txBox="1"/>
          <p:nvPr/>
        </p:nvSpPr>
        <p:spPr>
          <a:xfrm>
            <a:off x="6797044" y="6374546"/>
            <a:ext cx="495680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b="1" dirty="0"/>
              <a:t>Tutorial para hacer relaciones en </a:t>
            </a:r>
            <a:r>
              <a:rPr lang="es-CO" sz="1200" b="1" dirty="0" err="1"/>
              <a:t>power</a:t>
            </a:r>
            <a:r>
              <a:rPr lang="es-CO" sz="1200" b="1" dirty="0"/>
              <a:t> </a:t>
            </a:r>
            <a:r>
              <a:rPr lang="es-CO" sz="1200" b="1" dirty="0" err="1"/>
              <a:t>bi</a:t>
            </a:r>
            <a:r>
              <a:rPr lang="es-CO" sz="1200" b="1" dirty="0"/>
              <a:t> de Microsoft: </a:t>
            </a:r>
          </a:p>
          <a:p>
            <a:r>
              <a:rPr lang="es-CO" sz="900" dirty="0">
                <a:hlinkClick r:id="rId4"/>
              </a:rPr>
              <a:t>https://learn.microsoft.com/es-es/power-bi/create-reports/desktop-dimensional-model-report</a:t>
            </a:r>
            <a:endParaRPr lang="es-CO" sz="900" dirty="0"/>
          </a:p>
          <a:p>
            <a:endParaRPr lang="es-CO" sz="12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7164E19-8631-C885-7E3A-1FD0539BBD83}"/>
              </a:ext>
            </a:extLst>
          </p:cNvPr>
          <p:cNvSpPr txBox="1"/>
          <p:nvPr/>
        </p:nvSpPr>
        <p:spPr>
          <a:xfrm>
            <a:off x="9840608" y="1045896"/>
            <a:ext cx="1587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err="1"/>
              <a:t>Fact_Prestamos</a:t>
            </a:r>
            <a:endParaRPr lang="es-CO" sz="1600" dirty="0"/>
          </a:p>
          <a:p>
            <a:r>
              <a:rPr lang="es-CO" sz="1600" dirty="0" err="1"/>
              <a:t>Dim</a:t>
            </a:r>
            <a:r>
              <a:rPr lang="es-CO" sz="1600" dirty="0"/>
              <a:t>_ Libros</a:t>
            </a:r>
          </a:p>
          <a:p>
            <a:r>
              <a:rPr lang="es-CO" sz="1600" dirty="0" err="1"/>
              <a:t>Dim_Clientes</a:t>
            </a:r>
            <a:endParaRPr lang="es-CO" sz="1600" dirty="0"/>
          </a:p>
        </p:txBody>
      </p:sp>
      <p:pic>
        <p:nvPicPr>
          <p:cNvPr id="22" name="Gráfico 21" descr="Tabla con relleno sólido">
            <a:extLst>
              <a:ext uri="{FF2B5EF4-FFF2-40B4-BE49-F238E27FC236}">
                <a16:creationId xmlns:a16="http://schemas.microsoft.com/office/drawing/2014/main" id="{2D7B9C28-ED81-FE8B-CA8A-AD3E59B9F4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5366" y="1613086"/>
            <a:ext cx="263807" cy="263807"/>
          </a:xfrm>
          <a:prstGeom prst="rect">
            <a:avLst/>
          </a:prstGeom>
        </p:spPr>
      </p:pic>
      <p:pic>
        <p:nvPicPr>
          <p:cNvPr id="24" name="Gráfico 23" descr="Tabla contorno">
            <a:extLst>
              <a:ext uri="{FF2B5EF4-FFF2-40B4-BE49-F238E27FC236}">
                <a16:creationId xmlns:a16="http://schemas.microsoft.com/office/drawing/2014/main" id="{5331A8E0-F9FB-4141-FD87-75DDA3C7D1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73931" y="1096022"/>
            <a:ext cx="263807" cy="263807"/>
          </a:xfrm>
          <a:prstGeom prst="rect">
            <a:avLst/>
          </a:prstGeom>
        </p:spPr>
      </p:pic>
      <p:pic>
        <p:nvPicPr>
          <p:cNvPr id="25" name="Gráfico 24" descr="Tabla con relleno sólido">
            <a:extLst>
              <a:ext uri="{FF2B5EF4-FFF2-40B4-BE49-F238E27FC236}">
                <a16:creationId xmlns:a16="http://schemas.microsoft.com/office/drawing/2014/main" id="{EE7D9D86-84E6-54C3-77DD-0F69D606DB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6801" y="1359829"/>
            <a:ext cx="263807" cy="26380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29EEB349-2288-AEE0-BA9F-D16A4F819F58}"/>
              </a:ext>
            </a:extLst>
          </p:cNvPr>
          <p:cNvSpPr txBox="1"/>
          <p:nvPr/>
        </p:nvSpPr>
        <p:spPr>
          <a:xfrm>
            <a:off x="6910235" y="2845052"/>
            <a:ext cx="17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CARDINALIDAD</a:t>
            </a:r>
          </a:p>
        </p:txBody>
      </p:sp>
      <p:graphicFrame>
        <p:nvGraphicFramePr>
          <p:cNvPr id="33" name="Tabla 32">
            <a:extLst>
              <a:ext uri="{FF2B5EF4-FFF2-40B4-BE49-F238E27FC236}">
                <a16:creationId xmlns:a16="http://schemas.microsoft.com/office/drawing/2014/main" id="{9F3F40F8-829C-65F7-A3EB-83672E10A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971244"/>
              </p:ext>
            </p:extLst>
          </p:nvPr>
        </p:nvGraphicFramePr>
        <p:xfrm>
          <a:off x="6910235" y="3312821"/>
          <a:ext cx="5148414" cy="268119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57464">
                  <a:extLst>
                    <a:ext uri="{9D8B030D-6E8A-4147-A177-3AD203B41FA5}">
                      <a16:colId xmlns:a16="http://schemas.microsoft.com/office/drawing/2014/main" val="121309689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9844190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890357074"/>
                    </a:ext>
                  </a:extLst>
                </a:gridCol>
              </a:tblGrid>
              <a:tr h="274073"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Tipo de relación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Significado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1324"/>
                  </a:ext>
                </a:extLst>
              </a:tr>
              <a:tr h="5176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dirty="0"/>
                        <a:t>Uno a muchos (1:*)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900" dirty="0"/>
                        <a:t>Un valor de la tabla se relaciona con mucho de otra tabla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900" dirty="0"/>
                        <a:t>una </a:t>
                      </a:r>
                      <a:r>
                        <a:rPr lang="es-ES" sz="900" b="1" dirty="0"/>
                        <a:t>tabla de productos (1)</a:t>
                      </a:r>
                      <a:r>
                        <a:rPr lang="es-ES" sz="900" dirty="0"/>
                        <a:t> se relaciona con una </a:t>
                      </a:r>
                      <a:r>
                        <a:rPr lang="es-ES" sz="900" b="1" dirty="0"/>
                        <a:t>tabla de ventas (*)</a:t>
                      </a:r>
                      <a:r>
                        <a:rPr lang="es-ES" sz="900" dirty="0"/>
                        <a:t>, donde cada producto aparece muchas veces.</a:t>
                      </a:r>
                      <a:endParaRPr lang="es-CO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476281"/>
                  </a:ext>
                </a:extLst>
              </a:tr>
              <a:tr h="516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dirty="0"/>
                        <a:t>Varios a uno (*:1)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Es lo mismo que 1:*, pero se cambia el orden de las tablas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000" b="0" dirty="0"/>
                        <a:t>Una</a:t>
                      </a:r>
                      <a:r>
                        <a:rPr lang="es-ES" sz="1000" b="1" dirty="0"/>
                        <a:t> tabla de ventas (*)</a:t>
                      </a:r>
                      <a:r>
                        <a:rPr lang="es-ES" sz="1000" dirty="0"/>
                        <a:t>, relacionada con una </a:t>
                      </a:r>
                      <a:r>
                        <a:rPr lang="es-ES" sz="1000" b="1" dirty="0"/>
                        <a:t>tabla de productos (1)</a:t>
                      </a:r>
                      <a:r>
                        <a:rPr lang="es-ES" sz="1000" dirty="0"/>
                        <a:t> 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105226"/>
                  </a:ext>
                </a:extLst>
              </a:tr>
              <a:tr h="6597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dirty="0"/>
                        <a:t>Uno a uno (1:1)</a:t>
                      </a:r>
                    </a:p>
                    <a:p>
                      <a:pPr algn="ctr"/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Cada valor en una tabla tiene valores únicos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Cuando deseas unir tablas con la </a:t>
                      </a:r>
                      <a:r>
                        <a:rPr lang="es-ES" sz="1000" b="1" dirty="0"/>
                        <a:t>misma clave única</a:t>
                      </a:r>
                      <a:r>
                        <a:rPr lang="es-ES" sz="1000" dirty="0"/>
                        <a:t>, pero diferentes columnas complementarias.</a:t>
                      </a:r>
                    </a:p>
                    <a:p>
                      <a:pPr algn="just"/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85675"/>
                  </a:ext>
                </a:extLst>
              </a:tr>
              <a:tr h="6395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dirty="0"/>
                        <a:t>Varios a varios (*:*)</a:t>
                      </a:r>
                    </a:p>
                    <a:p>
                      <a:pPr algn="ctr"/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00" dirty="0"/>
                        <a:t>Ambas tablas tienen valores repetidos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000" dirty="0"/>
                        <a:t>Solo si no hay una tabla con valores únicos. Debe usarse </a:t>
                      </a:r>
                      <a:r>
                        <a:rPr lang="es-ES" sz="1000" b="1" dirty="0"/>
                        <a:t>con mucho cuidado</a:t>
                      </a:r>
                      <a:r>
                        <a:rPr lang="es-ES" sz="1000" dirty="0"/>
                        <a:t>. Ejemplo: dos tablas de transacciones.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30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64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Gracias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5991225"/>
            <a:ext cx="6220277" cy="614226"/>
          </a:xfrm>
        </p:spPr>
        <p:txBody>
          <a:bodyPr/>
          <a:lstStyle/>
          <a:p>
            <a:r>
              <a:rPr lang="en-US" dirty="0"/>
              <a:t>M. Samanta Chaparro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820112f-0e93-4eca-9b2f-88061e82e876}" enabled="0" method="" siteId="{7820112f-0e93-4eca-9b2f-88061e82e87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{3530D6A9-FDFA-4EFB-9DDC-50A20F8C9079}TF0e83fa2d-9a66-4e5e-9e82-acc620be7a498971e913_win32-4d84ce060afa</Template>
  <TotalTime>1533</TotalTime>
  <Words>585</Words>
  <Application>Microsoft Office PowerPoint</Application>
  <PresentationFormat>Panorámica</PresentationFormat>
  <Paragraphs>83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Montserrat</vt:lpstr>
      <vt:lpstr>Segoe UI</vt:lpstr>
      <vt:lpstr>Tenorite</vt:lpstr>
      <vt:lpstr>Wingdings</vt:lpstr>
      <vt:lpstr>Custom</vt:lpstr>
      <vt:lpstr>INTRODUCCIÓN POWER BI</vt:lpstr>
      <vt:lpstr>Agenda</vt:lpstr>
      <vt:lpstr>DESCARGA POWER BI</vt:lpstr>
      <vt:lpstr>VISUALIZACIONES Y USO DE POWER BI</vt:lpstr>
      <vt:lpstr>FLUJO DE DATOS TÍPICO</vt:lpstr>
      <vt:lpstr>CONEXIÓN A BD</vt:lpstr>
      <vt:lpstr>DAX (Data Analysis Expressions)</vt:lpstr>
      <vt:lpstr>Modelado de datos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M. Samantha Chaparro Sainea</dc:creator>
  <cp:lastModifiedBy>M. Samantha Chaparro Sainea</cp:lastModifiedBy>
  <cp:revision>1</cp:revision>
  <dcterms:created xsi:type="dcterms:W3CDTF">2025-06-16T02:24:08Z</dcterms:created>
  <dcterms:modified xsi:type="dcterms:W3CDTF">2025-06-17T03:57:35Z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