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7" r:id="rId6"/>
    <p:sldId id="263" r:id="rId7"/>
    <p:sldId id="258" r:id="rId8"/>
    <p:sldId id="259" r:id="rId9"/>
    <p:sldId id="261" r:id="rId10"/>
    <p:sldId id="260"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9F2D2-1167-4F03-B934-0AAF47BC6ABB}" v="1" dt="2019-09-11T23:02:05.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zzie Ellis" userId="de01c60f-2a0f-466d-ab64-7aaf7813e78a" providerId="ADAL" clId="{19D9F2D2-1167-4F03-B934-0AAF47BC6ABB}"/>
    <pc:docChg chg="modSld">
      <pc:chgData name="Lizzie Ellis" userId="de01c60f-2a0f-466d-ab64-7aaf7813e78a" providerId="ADAL" clId="{19D9F2D2-1167-4F03-B934-0AAF47BC6ABB}" dt="2019-09-11T23:02:40.734" v="103" actId="20577"/>
      <pc:docMkLst>
        <pc:docMk/>
      </pc:docMkLst>
      <pc:sldChg chg="addSp delSp modSp">
        <pc:chgData name="Lizzie Ellis" userId="de01c60f-2a0f-466d-ab64-7aaf7813e78a" providerId="ADAL" clId="{19D9F2D2-1167-4F03-B934-0AAF47BC6ABB}" dt="2019-09-11T23:02:40.734" v="103" actId="20577"/>
        <pc:sldMkLst>
          <pc:docMk/>
          <pc:sldMk cId="851797802" sldId="257"/>
        </pc:sldMkLst>
        <pc:spChg chg="del">
          <ac:chgData name="Lizzie Ellis" userId="de01c60f-2a0f-466d-ab64-7aaf7813e78a" providerId="ADAL" clId="{19D9F2D2-1167-4F03-B934-0AAF47BC6ABB}" dt="2019-09-11T23:02:05.817" v="0" actId="931"/>
          <ac:spMkLst>
            <pc:docMk/>
            <pc:sldMk cId="851797802" sldId="257"/>
            <ac:spMk id="5" creationId="{E4D1091B-F20A-4114-9288-C7F908CAFC86}"/>
          </ac:spMkLst>
        </pc:spChg>
        <pc:spChg chg="mod">
          <ac:chgData name="Lizzie Ellis" userId="de01c60f-2a0f-466d-ab64-7aaf7813e78a" providerId="ADAL" clId="{19D9F2D2-1167-4F03-B934-0AAF47BC6ABB}" dt="2019-09-11T23:02:40.734" v="103" actId="20577"/>
          <ac:spMkLst>
            <pc:docMk/>
            <pc:sldMk cId="851797802" sldId="257"/>
            <ac:spMk id="7" creationId="{123311E7-5427-48FC-BAC1-1E37502AD722}"/>
          </ac:spMkLst>
        </pc:spChg>
        <pc:picChg chg="add mod">
          <ac:chgData name="Lizzie Ellis" userId="de01c60f-2a0f-466d-ab64-7aaf7813e78a" providerId="ADAL" clId="{19D9F2D2-1167-4F03-B934-0AAF47BC6ABB}" dt="2019-09-11T23:02:07.113" v="2" actId="962"/>
          <ac:picMkLst>
            <pc:docMk/>
            <pc:sldMk cId="851797802" sldId="257"/>
            <ac:picMk id="9" creationId="{239A589A-EA1F-4E1B-BAFA-DEA478382D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D64C1-3EDC-4C3F-85FD-60ACC389F163}"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0B94A-C086-41F6-A617-D0E57CAED37A}" type="slidenum">
              <a:rPr lang="en-US" smtClean="0"/>
              <a:t>‹#›</a:t>
            </a:fld>
            <a:endParaRPr lang="en-US"/>
          </a:p>
        </p:txBody>
      </p:sp>
    </p:spTree>
    <p:extLst>
      <p:ext uri="{BB962C8B-B14F-4D97-AF65-F5344CB8AC3E}">
        <p14:creationId xmlns:p14="http://schemas.microsoft.com/office/powerpoint/2010/main" val="1554833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0B94A-C086-41F6-A617-D0E57CAED37A}" type="slidenum">
              <a:rPr lang="en-US" smtClean="0"/>
              <a:t>1</a:t>
            </a:fld>
            <a:endParaRPr lang="en-US"/>
          </a:p>
        </p:txBody>
      </p:sp>
    </p:spTree>
    <p:extLst>
      <p:ext uri="{BB962C8B-B14F-4D97-AF65-F5344CB8AC3E}">
        <p14:creationId xmlns:p14="http://schemas.microsoft.com/office/powerpoint/2010/main" val="186088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2317-5958-4367-84A7-8750F01C874E}"/>
              </a:ext>
            </a:extLst>
          </p:cNvPr>
          <p:cNvSpPr>
            <a:spLocks noGrp="1"/>
          </p:cNvSpPr>
          <p:nvPr>
            <p:ph type="ctrTitle"/>
          </p:nvPr>
        </p:nvSpPr>
        <p:spPr>
          <a:xfrm>
            <a:off x="1524000" y="1122363"/>
            <a:ext cx="9144000" cy="2387600"/>
          </a:xfrm>
        </p:spPr>
        <p:txBody>
          <a:bodyPr anchor="b"/>
          <a:lstStyle>
            <a:lvl1pPr algn="ctr">
              <a:defRPr sz="6000">
                <a:latin typeface="Consolas" panose="020B0609020204030204" pitchFamily="49" charset="0"/>
              </a:defRPr>
            </a:lvl1pPr>
          </a:lstStyle>
          <a:p>
            <a:r>
              <a:rPr lang="en-US" dirty="0"/>
              <a:t>Click to edit Master title style</a:t>
            </a:r>
          </a:p>
        </p:txBody>
      </p:sp>
      <p:sp>
        <p:nvSpPr>
          <p:cNvPr id="3" name="Subtitle 2">
            <a:extLst>
              <a:ext uri="{FF2B5EF4-FFF2-40B4-BE49-F238E27FC236}">
                <a16:creationId xmlns:a16="http://schemas.microsoft.com/office/drawing/2014/main" id="{34FA3000-218C-4A53-B693-2CFC856CF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03220-1CFD-4371-BC4B-06DC9D93E246}"/>
              </a:ext>
            </a:extLst>
          </p:cNvPr>
          <p:cNvSpPr>
            <a:spLocks noGrp="1"/>
          </p:cNvSpPr>
          <p:nvPr>
            <p:ph type="dt" sz="half" idx="10"/>
          </p:nvPr>
        </p:nvSpPr>
        <p:spPr/>
        <p:txBody>
          <a:bodyPr/>
          <a:lstStyle/>
          <a:p>
            <a:fld id="{E00B5D55-8A9B-44FB-8AA9-2332938EF477}" type="datetimeFigureOut">
              <a:rPr lang="en-US" smtClean="0"/>
              <a:t>9/11/2019</a:t>
            </a:fld>
            <a:endParaRPr lang="en-US"/>
          </a:p>
        </p:txBody>
      </p:sp>
      <p:sp>
        <p:nvSpPr>
          <p:cNvPr id="5" name="Footer Placeholder 4">
            <a:extLst>
              <a:ext uri="{FF2B5EF4-FFF2-40B4-BE49-F238E27FC236}">
                <a16:creationId xmlns:a16="http://schemas.microsoft.com/office/drawing/2014/main" id="{6BBB7083-BC55-430E-B230-85C6A6291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4A9DD-FF2B-4E58-94A0-295AB78685D5}"/>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101310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DFB1-C8DF-4792-AC29-12A68C77D0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F4E632-1761-4D91-9D60-A2E893D41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4D8CF-3AFE-460A-A574-BBD1B798A944}"/>
              </a:ext>
            </a:extLst>
          </p:cNvPr>
          <p:cNvSpPr>
            <a:spLocks noGrp="1"/>
          </p:cNvSpPr>
          <p:nvPr>
            <p:ph type="dt" sz="half" idx="10"/>
          </p:nvPr>
        </p:nvSpPr>
        <p:spPr/>
        <p:txBody>
          <a:bodyPr/>
          <a:lstStyle/>
          <a:p>
            <a:fld id="{E00B5D55-8A9B-44FB-8AA9-2332938EF477}" type="datetimeFigureOut">
              <a:rPr lang="en-US" smtClean="0"/>
              <a:t>9/11/2019</a:t>
            </a:fld>
            <a:endParaRPr lang="en-US"/>
          </a:p>
        </p:txBody>
      </p:sp>
      <p:sp>
        <p:nvSpPr>
          <p:cNvPr id="5" name="Footer Placeholder 4">
            <a:extLst>
              <a:ext uri="{FF2B5EF4-FFF2-40B4-BE49-F238E27FC236}">
                <a16:creationId xmlns:a16="http://schemas.microsoft.com/office/drawing/2014/main" id="{C893C6C4-DC3F-4927-80E0-53D2AFF4A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5452D-190D-49CA-BB56-E5FD9F0A6E94}"/>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309612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ECE1D-C142-48FE-9201-8560EE4370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220125-18CA-4C9D-B7B7-A47CDB2C3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28267-AA10-4DDA-BED0-946E78DDFE4A}"/>
              </a:ext>
            </a:extLst>
          </p:cNvPr>
          <p:cNvSpPr>
            <a:spLocks noGrp="1"/>
          </p:cNvSpPr>
          <p:nvPr>
            <p:ph type="dt" sz="half" idx="10"/>
          </p:nvPr>
        </p:nvSpPr>
        <p:spPr/>
        <p:txBody>
          <a:bodyPr/>
          <a:lstStyle/>
          <a:p>
            <a:fld id="{E00B5D55-8A9B-44FB-8AA9-2332938EF477}" type="datetimeFigureOut">
              <a:rPr lang="en-US" smtClean="0"/>
              <a:t>9/11/2019</a:t>
            </a:fld>
            <a:endParaRPr lang="en-US"/>
          </a:p>
        </p:txBody>
      </p:sp>
      <p:sp>
        <p:nvSpPr>
          <p:cNvPr id="5" name="Footer Placeholder 4">
            <a:extLst>
              <a:ext uri="{FF2B5EF4-FFF2-40B4-BE49-F238E27FC236}">
                <a16:creationId xmlns:a16="http://schemas.microsoft.com/office/drawing/2014/main" id="{7EBCE3B0-D995-4489-9CC5-16218186A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7744B-A1A2-4385-A9E4-3BC343B3BAB4}"/>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88094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5445-87BE-489F-A94C-53EDFD813823}"/>
              </a:ext>
            </a:extLst>
          </p:cNvPr>
          <p:cNvSpPr>
            <a:spLocks noGrp="1"/>
          </p:cNvSpPr>
          <p:nvPr>
            <p:ph type="title"/>
          </p:nvPr>
        </p:nvSpPr>
        <p:spPr/>
        <p:txBody>
          <a:bodyPr/>
          <a:lstStyle>
            <a:lvl1pPr>
              <a:defRPr>
                <a:latin typeface="Consolas" panose="020B0609020204030204" pitchFamily="49"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0971743-1734-4ADC-95B4-5B19023AD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2EB0A-9219-42E4-9026-239CCA1EF3A0}"/>
              </a:ext>
            </a:extLst>
          </p:cNvPr>
          <p:cNvSpPr>
            <a:spLocks noGrp="1"/>
          </p:cNvSpPr>
          <p:nvPr>
            <p:ph type="dt" sz="half" idx="10"/>
          </p:nvPr>
        </p:nvSpPr>
        <p:spPr/>
        <p:txBody>
          <a:bodyPr/>
          <a:lstStyle>
            <a:lvl1pPr>
              <a:defRPr/>
            </a:lvl1pPr>
          </a:lstStyle>
          <a:p>
            <a:r>
              <a:rPr lang="en-US" dirty="0"/>
              <a:t>@lizmeister321</a:t>
            </a:r>
          </a:p>
        </p:txBody>
      </p:sp>
      <p:sp>
        <p:nvSpPr>
          <p:cNvPr id="5" name="Footer Placeholder 4">
            <a:extLst>
              <a:ext uri="{FF2B5EF4-FFF2-40B4-BE49-F238E27FC236}">
                <a16:creationId xmlns:a16="http://schemas.microsoft.com/office/drawing/2014/main" id="{326B062E-4803-4A2E-BC45-81E9D2455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65E8F-7E6F-4925-B65E-57D257F239EE}"/>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45269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183F-B6D2-421B-8D7B-318DDED2E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BA82BF-D4E9-455A-9AA8-9054637775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21DD35-3FF2-4114-B0C5-917EA4FA8A9A}"/>
              </a:ext>
            </a:extLst>
          </p:cNvPr>
          <p:cNvSpPr>
            <a:spLocks noGrp="1"/>
          </p:cNvSpPr>
          <p:nvPr>
            <p:ph type="dt" sz="half" idx="10"/>
          </p:nvPr>
        </p:nvSpPr>
        <p:spPr/>
        <p:txBody>
          <a:bodyPr/>
          <a:lstStyle/>
          <a:p>
            <a:fld id="{E00B5D55-8A9B-44FB-8AA9-2332938EF477}" type="datetimeFigureOut">
              <a:rPr lang="en-US" smtClean="0"/>
              <a:t>9/11/2019</a:t>
            </a:fld>
            <a:endParaRPr lang="en-US"/>
          </a:p>
        </p:txBody>
      </p:sp>
      <p:sp>
        <p:nvSpPr>
          <p:cNvPr id="5" name="Footer Placeholder 4">
            <a:extLst>
              <a:ext uri="{FF2B5EF4-FFF2-40B4-BE49-F238E27FC236}">
                <a16:creationId xmlns:a16="http://schemas.microsoft.com/office/drawing/2014/main" id="{CB2EE7DA-519D-4317-84A1-EC146BED6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D13BD-0787-46A3-8309-FE7FF3BA2473}"/>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176222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9FA6-E1D8-412A-87BB-1EB30619A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F4624-5562-4D8B-9117-D392111061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374373-0CD6-4AD1-8EF0-AC5C1BFC8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B6F534-78CB-42A9-8D12-52A68F86B107}"/>
              </a:ext>
            </a:extLst>
          </p:cNvPr>
          <p:cNvSpPr>
            <a:spLocks noGrp="1"/>
          </p:cNvSpPr>
          <p:nvPr>
            <p:ph type="dt" sz="half" idx="10"/>
          </p:nvPr>
        </p:nvSpPr>
        <p:spPr/>
        <p:txBody>
          <a:bodyPr/>
          <a:lstStyle>
            <a:lvl1pPr>
              <a:defRPr/>
            </a:lvl1pPr>
          </a:lstStyle>
          <a:p>
            <a:r>
              <a:rPr lang="en-US" dirty="0"/>
              <a:t>@lizmeister321</a:t>
            </a:r>
          </a:p>
        </p:txBody>
      </p:sp>
      <p:sp>
        <p:nvSpPr>
          <p:cNvPr id="6" name="Footer Placeholder 5">
            <a:extLst>
              <a:ext uri="{FF2B5EF4-FFF2-40B4-BE49-F238E27FC236}">
                <a16:creationId xmlns:a16="http://schemas.microsoft.com/office/drawing/2014/main" id="{B6E355F4-904E-4D16-A253-8639E2DAD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0276A-CCDB-4A70-8189-F76B1C4A92CD}"/>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31622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7343-FB64-40CB-A113-2B9802782C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8D97A2-A0D4-4973-AF76-5A4B68B83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DB27C-C091-4691-A35A-A918658FAA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8A5D9-637C-4FB3-A96A-5BA6C2DD1F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11909-E8AD-433C-A1DA-784F9FF4F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5AD2B0-9165-4E24-BCC8-4EA15B96972C}"/>
              </a:ext>
            </a:extLst>
          </p:cNvPr>
          <p:cNvSpPr>
            <a:spLocks noGrp="1"/>
          </p:cNvSpPr>
          <p:nvPr>
            <p:ph type="dt" sz="half" idx="10"/>
          </p:nvPr>
        </p:nvSpPr>
        <p:spPr/>
        <p:txBody>
          <a:bodyPr/>
          <a:lstStyle/>
          <a:p>
            <a:fld id="{E00B5D55-8A9B-44FB-8AA9-2332938EF477}" type="datetimeFigureOut">
              <a:rPr lang="en-US" smtClean="0"/>
              <a:t>9/11/2019</a:t>
            </a:fld>
            <a:endParaRPr lang="en-US"/>
          </a:p>
        </p:txBody>
      </p:sp>
      <p:sp>
        <p:nvSpPr>
          <p:cNvPr id="8" name="Footer Placeholder 7">
            <a:extLst>
              <a:ext uri="{FF2B5EF4-FFF2-40B4-BE49-F238E27FC236}">
                <a16:creationId xmlns:a16="http://schemas.microsoft.com/office/drawing/2014/main" id="{E3751D6D-DF19-4A83-8349-DEFC28B214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94D209-45C8-4D65-BA2A-5900C6042138}"/>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29292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CFBE-1EEA-49C6-A473-FE6724AA96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2F923-8C02-4148-966B-BAF590E87B02}"/>
              </a:ext>
            </a:extLst>
          </p:cNvPr>
          <p:cNvSpPr>
            <a:spLocks noGrp="1"/>
          </p:cNvSpPr>
          <p:nvPr>
            <p:ph type="dt" sz="half" idx="10"/>
          </p:nvPr>
        </p:nvSpPr>
        <p:spPr/>
        <p:txBody>
          <a:bodyPr/>
          <a:lstStyle/>
          <a:p>
            <a:fld id="{E00B5D55-8A9B-44FB-8AA9-2332938EF477}" type="datetimeFigureOut">
              <a:rPr lang="en-US" smtClean="0"/>
              <a:t>9/11/2019</a:t>
            </a:fld>
            <a:endParaRPr lang="en-US"/>
          </a:p>
        </p:txBody>
      </p:sp>
      <p:sp>
        <p:nvSpPr>
          <p:cNvPr id="4" name="Footer Placeholder 3">
            <a:extLst>
              <a:ext uri="{FF2B5EF4-FFF2-40B4-BE49-F238E27FC236}">
                <a16:creationId xmlns:a16="http://schemas.microsoft.com/office/drawing/2014/main" id="{5D5F9974-7FA9-4EB2-A692-55E83DFA3E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3A2D7-7A45-4C1F-814E-7C62CAA468F3}"/>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203677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B83CD2-BC30-4B7D-832A-9A3FB26D88CD}"/>
              </a:ext>
            </a:extLst>
          </p:cNvPr>
          <p:cNvSpPr>
            <a:spLocks noGrp="1"/>
          </p:cNvSpPr>
          <p:nvPr>
            <p:ph type="dt" sz="half" idx="10"/>
          </p:nvPr>
        </p:nvSpPr>
        <p:spPr/>
        <p:txBody>
          <a:bodyPr/>
          <a:lstStyle/>
          <a:p>
            <a:fld id="{E00B5D55-8A9B-44FB-8AA9-2332938EF477}" type="datetimeFigureOut">
              <a:rPr lang="en-US" smtClean="0"/>
              <a:t>9/11/2019</a:t>
            </a:fld>
            <a:endParaRPr lang="en-US"/>
          </a:p>
        </p:txBody>
      </p:sp>
      <p:sp>
        <p:nvSpPr>
          <p:cNvPr id="3" name="Footer Placeholder 2">
            <a:extLst>
              <a:ext uri="{FF2B5EF4-FFF2-40B4-BE49-F238E27FC236}">
                <a16:creationId xmlns:a16="http://schemas.microsoft.com/office/drawing/2014/main" id="{A0BFE67D-8BB4-4215-BD89-030B7E8657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998C96-54D9-4A17-9169-57911B8452B2}"/>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3328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2D33-805D-46CA-99C8-7E19E1E87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F345FE-96A1-48E6-A9B0-ADF6E06F6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7CD703-9FBD-4474-8F10-244B672FA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E468F-07B7-433C-AD32-457CC2629C26}"/>
              </a:ext>
            </a:extLst>
          </p:cNvPr>
          <p:cNvSpPr>
            <a:spLocks noGrp="1"/>
          </p:cNvSpPr>
          <p:nvPr>
            <p:ph type="dt" sz="half" idx="10"/>
          </p:nvPr>
        </p:nvSpPr>
        <p:spPr/>
        <p:txBody>
          <a:bodyPr/>
          <a:lstStyle/>
          <a:p>
            <a:fld id="{E00B5D55-8A9B-44FB-8AA9-2332938EF477}" type="datetimeFigureOut">
              <a:rPr lang="en-US" smtClean="0"/>
              <a:t>9/11/2019</a:t>
            </a:fld>
            <a:endParaRPr lang="en-US"/>
          </a:p>
        </p:txBody>
      </p:sp>
      <p:sp>
        <p:nvSpPr>
          <p:cNvPr id="6" name="Footer Placeholder 5">
            <a:extLst>
              <a:ext uri="{FF2B5EF4-FFF2-40B4-BE49-F238E27FC236}">
                <a16:creationId xmlns:a16="http://schemas.microsoft.com/office/drawing/2014/main" id="{7D731F84-32C6-4672-BFA6-6647FF1C8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5D9CA-2245-4B6B-B605-45E681E8EEE5}"/>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343761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B113-2965-486F-AC7B-59E0D23F1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2EB7D-4852-4DE8-A5C5-3DE40B847F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915B91-CFA6-4BC0-98A6-95EDA4240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98058-F07A-4E2E-BAA2-27D2E0F75C8A}"/>
              </a:ext>
            </a:extLst>
          </p:cNvPr>
          <p:cNvSpPr>
            <a:spLocks noGrp="1"/>
          </p:cNvSpPr>
          <p:nvPr>
            <p:ph type="dt" sz="half" idx="10"/>
          </p:nvPr>
        </p:nvSpPr>
        <p:spPr/>
        <p:txBody>
          <a:bodyPr/>
          <a:lstStyle/>
          <a:p>
            <a:fld id="{E00B5D55-8A9B-44FB-8AA9-2332938EF477}" type="datetimeFigureOut">
              <a:rPr lang="en-US" smtClean="0"/>
              <a:t>9/11/2019</a:t>
            </a:fld>
            <a:endParaRPr lang="en-US"/>
          </a:p>
        </p:txBody>
      </p:sp>
      <p:sp>
        <p:nvSpPr>
          <p:cNvPr id="6" name="Footer Placeholder 5">
            <a:extLst>
              <a:ext uri="{FF2B5EF4-FFF2-40B4-BE49-F238E27FC236}">
                <a16:creationId xmlns:a16="http://schemas.microsoft.com/office/drawing/2014/main" id="{BBEC1854-D7F7-42CC-A946-85CF35BE2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BDB24-79E3-46D5-B4BE-FD672EF111BE}"/>
              </a:ext>
            </a:extLst>
          </p:cNvPr>
          <p:cNvSpPr>
            <a:spLocks noGrp="1"/>
          </p:cNvSpPr>
          <p:nvPr>
            <p:ph type="sldNum" sz="quarter" idx="12"/>
          </p:nvPr>
        </p:nvSpPr>
        <p:spPr/>
        <p:txBody>
          <a:bodyPr/>
          <a:lstStyle/>
          <a:p>
            <a:fld id="{1D083C78-E798-4085-9603-347D9888ADED}" type="slidenum">
              <a:rPr lang="en-US" smtClean="0"/>
              <a:t>‹#›</a:t>
            </a:fld>
            <a:endParaRPr lang="en-US"/>
          </a:p>
        </p:txBody>
      </p:sp>
    </p:spTree>
    <p:extLst>
      <p:ext uri="{BB962C8B-B14F-4D97-AF65-F5344CB8AC3E}">
        <p14:creationId xmlns:p14="http://schemas.microsoft.com/office/powerpoint/2010/main" val="244155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B60AF6-1BDE-48CB-B2BD-97B4B3AEA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5FB77-A246-4FD8-BEDA-CD31354A3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0ACCF-1276-4089-8FEA-5149B47E7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B5D55-8A9B-44FB-8AA9-2332938EF477}" type="datetimeFigureOut">
              <a:rPr lang="en-US" smtClean="0"/>
              <a:t>9/11/2019</a:t>
            </a:fld>
            <a:endParaRPr lang="en-US"/>
          </a:p>
        </p:txBody>
      </p:sp>
      <p:sp>
        <p:nvSpPr>
          <p:cNvPr id="5" name="Footer Placeholder 4">
            <a:extLst>
              <a:ext uri="{FF2B5EF4-FFF2-40B4-BE49-F238E27FC236}">
                <a16:creationId xmlns:a16="http://schemas.microsoft.com/office/drawing/2014/main" id="{837E52BE-94D3-467B-B1F7-8A2A67CB5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5C5E83-4ED2-4569-869D-E540B0CB4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83C78-E798-4085-9603-347D9888ADED}" type="slidenum">
              <a:rPr lang="en-US" smtClean="0"/>
              <a:t>‹#›</a:t>
            </a:fld>
            <a:endParaRPr lang="en-US"/>
          </a:p>
        </p:txBody>
      </p:sp>
    </p:spTree>
    <p:extLst>
      <p:ext uri="{BB962C8B-B14F-4D97-AF65-F5344CB8AC3E}">
        <p14:creationId xmlns:p14="http://schemas.microsoft.com/office/powerpoint/2010/main" val="322489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odefordc/github-101" TargetMode="External"/><Relationship Id="rId2" Type="http://schemas.openxmlformats.org/officeDocument/2006/relationships/hyperlink" Target="http://codefordc.github.io/github-1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ealHumphrey/git-playground" TargetMode="External"/><Relationship Id="rId2" Type="http://schemas.openxmlformats.org/officeDocument/2006/relationships/hyperlink" Target="https://github.com/JessicaGarson/intro_to_command_line_git" TargetMode="External"/><Relationship Id="rId1" Type="http://schemas.openxmlformats.org/officeDocument/2006/relationships/slideLayout" Target="../slideLayouts/slideLayout2.xml"/><Relationship Id="rId6" Type="http://schemas.openxmlformats.org/officeDocument/2006/relationships/hyperlink" Target="https://ohshitgit.com/" TargetMode="External"/><Relationship Id="rId5" Type="http://schemas.openxmlformats.org/officeDocument/2006/relationships/hyperlink" Target="https://www.udacity.com/course/version-control-with-git--ud123" TargetMode="External"/><Relationship Id="rId4" Type="http://schemas.openxmlformats.org/officeDocument/2006/relationships/hyperlink" Target="http://guides.railsgirls.com/github"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lizmeister3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9900-A513-44F7-9543-1B8846832FB8}"/>
              </a:ext>
            </a:extLst>
          </p:cNvPr>
          <p:cNvSpPr>
            <a:spLocks noGrp="1"/>
          </p:cNvSpPr>
          <p:nvPr>
            <p:ph type="ctrTitle"/>
          </p:nvPr>
        </p:nvSpPr>
        <p:spPr/>
        <p:txBody>
          <a:bodyPr/>
          <a:lstStyle/>
          <a:p>
            <a:r>
              <a:rPr lang="en-US" dirty="0"/>
              <a:t>GitHub: A thing you</a:t>
            </a:r>
            <a:br>
              <a:rPr lang="en-US" dirty="0"/>
            </a:br>
            <a:r>
              <a:rPr lang="en-US" sz="2000" dirty="0"/>
              <a:t>(yes, YOU) </a:t>
            </a:r>
            <a:r>
              <a:rPr lang="en-US" dirty="0"/>
              <a:t>can do!</a:t>
            </a:r>
          </a:p>
        </p:txBody>
      </p:sp>
      <p:sp>
        <p:nvSpPr>
          <p:cNvPr id="3" name="Subtitle 2">
            <a:extLst>
              <a:ext uri="{FF2B5EF4-FFF2-40B4-BE49-F238E27FC236}">
                <a16:creationId xmlns:a16="http://schemas.microsoft.com/office/drawing/2014/main" id="{AF21F28F-B4B4-490F-B176-D448F6D8206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C7BD3016-C9D0-4D8F-9D2F-C167DCAFC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851" y="3434073"/>
            <a:ext cx="3934298" cy="2301564"/>
          </a:xfrm>
          <a:prstGeom prst="rect">
            <a:avLst/>
          </a:prstGeom>
        </p:spPr>
      </p:pic>
      <p:sp>
        <p:nvSpPr>
          <p:cNvPr id="6" name="TextBox 5">
            <a:extLst>
              <a:ext uri="{FF2B5EF4-FFF2-40B4-BE49-F238E27FC236}">
                <a16:creationId xmlns:a16="http://schemas.microsoft.com/office/drawing/2014/main" id="{73D2439B-6632-4BE8-A907-84179B778DF3}"/>
              </a:ext>
            </a:extLst>
          </p:cNvPr>
          <p:cNvSpPr txBox="1"/>
          <p:nvPr/>
        </p:nvSpPr>
        <p:spPr>
          <a:xfrm>
            <a:off x="9988858" y="6036814"/>
            <a:ext cx="1358284" cy="369332"/>
          </a:xfrm>
          <a:prstGeom prst="rect">
            <a:avLst/>
          </a:prstGeom>
          <a:noFill/>
        </p:spPr>
        <p:txBody>
          <a:bodyPr wrap="square" rtlCol="0">
            <a:spAutoFit/>
          </a:bodyPr>
          <a:lstStyle/>
          <a:p>
            <a:r>
              <a:rPr lang="en-US" dirty="0"/>
              <a:t>9/11/2019</a:t>
            </a:r>
          </a:p>
        </p:txBody>
      </p:sp>
    </p:spTree>
    <p:extLst>
      <p:ext uri="{BB962C8B-B14F-4D97-AF65-F5344CB8AC3E}">
        <p14:creationId xmlns:p14="http://schemas.microsoft.com/office/powerpoint/2010/main" val="315536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DF34-F5E6-4C28-A635-78B54E9F9590}"/>
              </a:ext>
            </a:extLst>
          </p:cNvPr>
          <p:cNvSpPr>
            <a:spLocks noGrp="1"/>
          </p:cNvSpPr>
          <p:nvPr>
            <p:ph type="title"/>
          </p:nvPr>
        </p:nvSpPr>
        <p:spPr/>
        <p:txBody>
          <a:bodyPr/>
          <a:lstStyle/>
          <a:p>
            <a:r>
              <a:rPr lang="en-US" dirty="0">
                <a:latin typeface="Consolas" panose="020B0609020204030204" pitchFamily="49" charset="0"/>
              </a:rPr>
              <a:t>1. What Git</a:t>
            </a:r>
          </a:p>
        </p:txBody>
      </p:sp>
      <p:sp>
        <p:nvSpPr>
          <p:cNvPr id="4" name="Text Placeholder 3">
            <a:extLst>
              <a:ext uri="{FF2B5EF4-FFF2-40B4-BE49-F238E27FC236}">
                <a16:creationId xmlns:a16="http://schemas.microsoft.com/office/drawing/2014/main" id="{3DDE6B23-FDE8-4EA8-8446-E68DC239F9D9}"/>
              </a:ext>
            </a:extLst>
          </p:cNvPr>
          <p:cNvSpPr>
            <a:spLocks noGrp="1"/>
          </p:cNvSpPr>
          <p:nvPr>
            <p:ph type="body" idx="1"/>
          </p:nvPr>
        </p:nvSpPr>
        <p:spPr/>
        <p:txBody>
          <a:bodyPr anchor="ctr"/>
          <a:lstStyle/>
          <a:p>
            <a:pPr algn="ctr"/>
            <a:r>
              <a:rPr lang="en-US" dirty="0">
                <a:solidFill>
                  <a:schemeClr val="accent1"/>
                </a:solidFill>
              </a:rPr>
              <a:t>GIT </a:t>
            </a:r>
            <a:r>
              <a:rPr lang="en-US" dirty="0"/>
              <a:t>is software for version control</a:t>
            </a:r>
          </a:p>
        </p:txBody>
      </p:sp>
      <p:pic>
        <p:nvPicPr>
          <p:cNvPr id="9" name="Content Placeholder 8" descr="A screenshot of a cell phone&#10;&#10;Description automatically generated">
            <a:extLst>
              <a:ext uri="{FF2B5EF4-FFF2-40B4-BE49-F238E27FC236}">
                <a16:creationId xmlns:a16="http://schemas.microsoft.com/office/drawing/2014/main" id="{239A589A-EA1F-4E1B-BAFA-DEA478382D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50567"/>
            <a:ext cx="5157787" cy="3393603"/>
          </a:xfrm>
        </p:spPr>
      </p:pic>
      <p:sp>
        <p:nvSpPr>
          <p:cNvPr id="6" name="Text Placeholder 5">
            <a:extLst>
              <a:ext uri="{FF2B5EF4-FFF2-40B4-BE49-F238E27FC236}">
                <a16:creationId xmlns:a16="http://schemas.microsoft.com/office/drawing/2014/main" id="{C1E75ACA-6E05-42A9-82CA-67BE3E1A5751}"/>
              </a:ext>
            </a:extLst>
          </p:cNvPr>
          <p:cNvSpPr>
            <a:spLocks noGrp="1"/>
          </p:cNvSpPr>
          <p:nvPr>
            <p:ph type="body" sz="quarter" idx="3"/>
          </p:nvPr>
        </p:nvSpPr>
        <p:spPr/>
        <p:txBody>
          <a:bodyPr anchor="ctr"/>
          <a:lstStyle/>
          <a:p>
            <a:pPr algn="ctr"/>
            <a:r>
              <a:rPr lang="en-US" dirty="0">
                <a:solidFill>
                  <a:srgbClr val="7030A0"/>
                </a:solidFill>
              </a:rPr>
              <a:t>GITHUB</a:t>
            </a:r>
            <a:r>
              <a:rPr lang="en-US" dirty="0"/>
              <a:t> is a website that uses git to make software open source</a:t>
            </a:r>
          </a:p>
        </p:txBody>
      </p:sp>
      <p:sp>
        <p:nvSpPr>
          <p:cNvPr id="7" name="Content Placeholder 6">
            <a:extLst>
              <a:ext uri="{FF2B5EF4-FFF2-40B4-BE49-F238E27FC236}">
                <a16:creationId xmlns:a16="http://schemas.microsoft.com/office/drawing/2014/main" id="{123311E7-5427-48FC-BAC1-1E37502AD722}"/>
              </a:ext>
            </a:extLst>
          </p:cNvPr>
          <p:cNvSpPr>
            <a:spLocks noGrp="1"/>
          </p:cNvSpPr>
          <p:nvPr>
            <p:ph sz="quarter" idx="4"/>
          </p:nvPr>
        </p:nvSpPr>
        <p:spPr/>
        <p:txBody>
          <a:bodyPr/>
          <a:lstStyle/>
          <a:p>
            <a:r>
              <a:rPr lang="en-US" dirty="0"/>
              <a:t>Free to sign up</a:t>
            </a:r>
          </a:p>
          <a:p>
            <a:r>
              <a:rPr lang="en-US" dirty="0"/>
              <a:t>Projects are public by default</a:t>
            </a:r>
          </a:p>
          <a:p>
            <a:r>
              <a:rPr lang="en-US" dirty="0"/>
              <a:t>For a fee, can make projects private</a:t>
            </a:r>
          </a:p>
          <a:p>
            <a:r>
              <a:rPr lang="en-US" dirty="0"/>
              <a:t>Can make changes from the browser or copy to local and </a:t>
            </a:r>
            <a:r>
              <a:rPr lang="en-US"/>
              <a:t>edit there</a:t>
            </a:r>
            <a:endParaRPr lang="en-US" dirty="0"/>
          </a:p>
        </p:txBody>
      </p:sp>
    </p:spTree>
    <p:extLst>
      <p:ext uri="{BB962C8B-B14F-4D97-AF65-F5344CB8AC3E}">
        <p14:creationId xmlns:p14="http://schemas.microsoft.com/office/powerpoint/2010/main" val="85179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5284-4B45-45E7-B349-05DB835A43EB}"/>
              </a:ext>
            </a:extLst>
          </p:cNvPr>
          <p:cNvSpPr>
            <a:spLocks noGrp="1"/>
          </p:cNvSpPr>
          <p:nvPr>
            <p:ph type="title"/>
          </p:nvPr>
        </p:nvSpPr>
        <p:spPr>
          <a:xfrm>
            <a:off x="1514292" y="513612"/>
            <a:ext cx="9894133" cy="1031216"/>
          </a:xfrm>
        </p:spPr>
        <p:txBody>
          <a:bodyPr anchor="b">
            <a:normAutofit/>
          </a:bodyPr>
          <a:lstStyle/>
          <a:p>
            <a:r>
              <a:rPr lang="en-US" dirty="0"/>
              <a:t>1a. Cat thing?</a:t>
            </a:r>
          </a:p>
        </p:txBody>
      </p:sp>
      <p:pic>
        <p:nvPicPr>
          <p:cNvPr id="4" name="Picture 3">
            <a:extLst>
              <a:ext uri="{FF2B5EF4-FFF2-40B4-BE49-F238E27FC236}">
                <a16:creationId xmlns:a16="http://schemas.microsoft.com/office/drawing/2014/main" id="{63B12A81-590A-4D99-9E88-E1C2AE55917A}"/>
              </a:ext>
            </a:extLst>
          </p:cNvPr>
          <p:cNvPicPr>
            <a:picLocks noChangeAspect="1"/>
          </p:cNvPicPr>
          <p:nvPr/>
        </p:nvPicPr>
        <p:blipFill>
          <a:blip r:embed="rId2"/>
          <a:stretch>
            <a:fillRect/>
          </a:stretch>
        </p:blipFill>
        <p:spPr>
          <a:xfrm>
            <a:off x="1194048" y="2265677"/>
            <a:ext cx="5723548" cy="3605835"/>
          </a:xfrm>
          <a:prstGeom prst="rect">
            <a:avLst/>
          </a:prstGeom>
        </p:spPr>
      </p:pic>
      <p:sp>
        <p:nvSpPr>
          <p:cNvPr id="9"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B70AC6-B112-47C1-B3D9-6C94AA6DA5E9}"/>
              </a:ext>
            </a:extLst>
          </p:cNvPr>
          <p:cNvSpPr>
            <a:spLocks noGrp="1"/>
          </p:cNvSpPr>
          <p:nvPr>
            <p:ph idx="1"/>
          </p:nvPr>
        </p:nvSpPr>
        <p:spPr>
          <a:xfrm>
            <a:off x="7781373" y="2279151"/>
            <a:ext cx="3627063" cy="3387145"/>
          </a:xfrm>
        </p:spPr>
        <p:txBody>
          <a:bodyPr anchor="ctr">
            <a:normAutofit/>
          </a:bodyPr>
          <a:lstStyle/>
          <a:p>
            <a:pPr marL="0" indent="0">
              <a:buNone/>
            </a:pPr>
            <a:r>
              <a:rPr lang="en-US" sz="2400" dirty="0" err="1">
                <a:latin typeface="Consolas" panose="020B0609020204030204" pitchFamily="49" charset="0"/>
              </a:rPr>
              <a:t>OctoCat</a:t>
            </a: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No one else understands either.</a:t>
            </a:r>
          </a:p>
          <a:p>
            <a:pPr marL="0" indent="0">
              <a:buNone/>
            </a:pPr>
            <a:endParaRPr lang="en-US" sz="2400" dirty="0"/>
          </a:p>
        </p:txBody>
      </p:sp>
    </p:spTree>
    <p:extLst>
      <p:ext uri="{BB962C8B-B14F-4D97-AF65-F5344CB8AC3E}">
        <p14:creationId xmlns:p14="http://schemas.microsoft.com/office/powerpoint/2010/main" val="129552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CDC3-C76F-405F-8F07-F2B303F15546}"/>
              </a:ext>
            </a:extLst>
          </p:cNvPr>
          <p:cNvSpPr>
            <a:spLocks noGrp="1"/>
          </p:cNvSpPr>
          <p:nvPr>
            <p:ph type="title"/>
          </p:nvPr>
        </p:nvSpPr>
        <p:spPr/>
        <p:txBody>
          <a:bodyPr/>
          <a:lstStyle/>
          <a:p>
            <a:r>
              <a:rPr lang="en-US" dirty="0"/>
              <a:t>2. Why Git</a:t>
            </a:r>
          </a:p>
        </p:txBody>
      </p:sp>
      <p:sp>
        <p:nvSpPr>
          <p:cNvPr id="3" name="Content Placeholder 2">
            <a:extLst>
              <a:ext uri="{FF2B5EF4-FFF2-40B4-BE49-F238E27FC236}">
                <a16:creationId xmlns:a16="http://schemas.microsoft.com/office/drawing/2014/main" id="{2090145F-95F6-4BE0-973D-586940199169}"/>
              </a:ext>
            </a:extLst>
          </p:cNvPr>
          <p:cNvSpPr>
            <a:spLocks noGrp="1"/>
          </p:cNvSpPr>
          <p:nvPr>
            <p:ph idx="1"/>
          </p:nvPr>
        </p:nvSpPr>
        <p:spPr/>
        <p:txBody>
          <a:bodyPr/>
          <a:lstStyle/>
          <a:p>
            <a:r>
              <a:rPr lang="en-US" dirty="0"/>
              <a:t>Build software collaboratively in an accountable way (everyone can see who did what when)</a:t>
            </a:r>
          </a:p>
          <a:p>
            <a:r>
              <a:rPr lang="en-US" dirty="0"/>
              <a:t>Easily undo any          that happens in production software</a:t>
            </a:r>
          </a:p>
          <a:p>
            <a:r>
              <a:rPr lang="en-US" dirty="0"/>
              <a:t>Via GitHub, easy to share code with team members, friends, strangers on the internet</a:t>
            </a:r>
          </a:p>
          <a:p>
            <a:r>
              <a:rPr lang="en-US" dirty="0"/>
              <a:t>Think Google Docs vs Microsoft Word (ignoring Office 365)</a:t>
            </a:r>
          </a:p>
          <a:p>
            <a:endParaRPr lang="en-US" dirty="0"/>
          </a:p>
          <a:p>
            <a:pPr marL="0" indent="0">
              <a:buNone/>
            </a:pPr>
            <a:endParaRPr lang="en-US" dirty="0"/>
          </a:p>
        </p:txBody>
      </p:sp>
      <p:pic>
        <p:nvPicPr>
          <p:cNvPr id="5" name="Picture 4" descr="A drawing of a face&#10;&#10;Description automatically generated">
            <a:extLst>
              <a:ext uri="{FF2B5EF4-FFF2-40B4-BE49-F238E27FC236}">
                <a16:creationId xmlns:a16="http://schemas.microsoft.com/office/drawing/2014/main" id="{0E0C030F-BE96-4A32-86A4-A41A8E252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491" y="2645923"/>
            <a:ext cx="575675" cy="657914"/>
          </a:xfrm>
          <a:prstGeom prst="rect">
            <a:avLst/>
          </a:prstGeom>
        </p:spPr>
      </p:pic>
    </p:spTree>
    <p:extLst>
      <p:ext uri="{BB962C8B-B14F-4D97-AF65-F5344CB8AC3E}">
        <p14:creationId xmlns:p14="http://schemas.microsoft.com/office/powerpoint/2010/main" val="60175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1DD3-9E12-4561-91BA-56929DCDB05D}"/>
              </a:ext>
            </a:extLst>
          </p:cNvPr>
          <p:cNvSpPr>
            <a:spLocks noGrp="1"/>
          </p:cNvSpPr>
          <p:nvPr>
            <p:ph type="title"/>
          </p:nvPr>
        </p:nvSpPr>
        <p:spPr/>
        <p:txBody>
          <a:bodyPr/>
          <a:lstStyle/>
          <a:p>
            <a:r>
              <a:rPr lang="en-US" dirty="0">
                <a:latin typeface="Consolas" panose="020B0609020204030204" pitchFamily="49" charset="0"/>
              </a:rPr>
              <a:t>3. How Git</a:t>
            </a:r>
          </a:p>
        </p:txBody>
      </p:sp>
      <p:sp>
        <p:nvSpPr>
          <p:cNvPr id="5" name="Text Placeholder 4">
            <a:extLst>
              <a:ext uri="{FF2B5EF4-FFF2-40B4-BE49-F238E27FC236}">
                <a16:creationId xmlns:a16="http://schemas.microsoft.com/office/drawing/2014/main" id="{E9068D75-5B00-4E61-B9F7-0703D9296328}"/>
              </a:ext>
            </a:extLst>
          </p:cNvPr>
          <p:cNvSpPr>
            <a:spLocks noGrp="1"/>
          </p:cNvSpPr>
          <p:nvPr>
            <p:ph type="body" idx="1"/>
          </p:nvPr>
        </p:nvSpPr>
        <p:spPr/>
        <p:txBody>
          <a:bodyPr anchor="ctr"/>
          <a:lstStyle/>
          <a:p>
            <a:pPr algn="ctr"/>
            <a:r>
              <a:rPr lang="en-US" dirty="0">
                <a:latin typeface="Consolas" panose="020B0609020204030204" pitchFamily="49" charset="0"/>
              </a:rPr>
              <a:t>Oversimplified Version</a:t>
            </a:r>
          </a:p>
        </p:txBody>
      </p:sp>
      <p:sp>
        <p:nvSpPr>
          <p:cNvPr id="3" name="Content Placeholder 2">
            <a:extLst>
              <a:ext uri="{FF2B5EF4-FFF2-40B4-BE49-F238E27FC236}">
                <a16:creationId xmlns:a16="http://schemas.microsoft.com/office/drawing/2014/main" id="{2ACC7384-8167-4233-B28A-5AD61003C603}"/>
              </a:ext>
            </a:extLst>
          </p:cNvPr>
          <p:cNvSpPr>
            <a:spLocks noGrp="1"/>
          </p:cNvSpPr>
          <p:nvPr>
            <p:ph sz="half" idx="2"/>
          </p:nvPr>
        </p:nvSpPr>
        <p:spPr>
          <a:xfrm>
            <a:off x="839788" y="2505074"/>
            <a:ext cx="5157787" cy="3795517"/>
          </a:xfrm>
        </p:spPr>
        <p:txBody>
          <a:bodyPr>
            <a:noAutofit/>
          </a:bodyPr>
          <a:lstStyle/>
          <a:p>
            <a:pPr marL="514350" indent="-514350">
              <a:buFont typeface="+mj-lt"/>
              <a:buAutoNum type="arabicPeriod"/>
            </a:pPr>
            <a:r>
              <a:rPr lang="en-US" dirty="0"/>
              <a:t>Write Code</a:t>
            </a:r>
          </a:p>
          <a:p>
            <a:pPr marL="514350" indent="-514350">
              <a:buFont typeface="+mj-lt"/>
              <a:buAutoNum type="arabicPeriod"/>
            </a:pPr>
            <a:r>
              <a:rPr lang="en-US" dirty="0"/>
              <a:t>Create a </a:t>
            </a:r>
            <a:r>
              <a:rPr lang="en-US" b="1" dirty="0"/>
              <a:t>COMMIT</a:t>
            </a:r>
          </a:p>
          <a:p>
            <a:pPr marL="514350" indent="-514350">
              <a:buFont typeface="+mj-lt"/>
              <a:buAutoNum type="arabicPeriod"/>
            </a:pPr>
            <a:r>
              <a:rPr lang="en-US" b="1" dirty="0"/>
              <a:t>PUSH</a:t>
            </a:r>
            <a:r>
              <a:rPr lang="en-US" dirty="0"/>
              <a:t> that commit to </a:t>
            </a:r>
            <a:r>
              <a:rPr lang="en-US" dirty="0" err="1"/>
              <a:t>github</a:t>
            </a:r>
            <a:r>
              <a:rPr lang="en-US" dirty="0"/>
              <a:t> </a:t>
            </a:r>
            <a:r>
              <a:rPr lang="en-US" b="1" dirty="0"/>
              <a:t>REPO</a:t>
            </a:r>
            <a:r>
              <a:rPr lang="en-US" dirty="0"/>
              <a:t> so others can access</a:t>
            </a:r>
          </a:p>
          <a:p>
            <a:pPr marL="514350" indent="-514350">
              <a:buFont typeface="+mj-lt"/>
              <a:buAutoNum type="arabicPeriod"/>
            </a:pPr>
            <a:r>
              <a:rPr lang="en-US" dirty="0"/>
              <a:t>[time passes]</a:t>
            </a:r>
          </a:p>
          <a:p>
            <a:pPr marL="514350" indent="-514350">
              <a:buFont typeface="+mj-lt"/>
              <a:buAutoNum type="arabicPeriod"/>
            </a:pPr>
            <a:r>
              <a:rPr lang="en-US" b="1" dirty="0"/>
              <a:t>PULL</a:t>
            </a:r>
            <a:r>
              <a:rPr lang="en-US" dirty="0"/>
              <a:t> fresh data from GitHub to your local computer</a:t>
            </a:r>
          </a:p>
          <a:p>
            <a:pPr marL="514350" indent="-514350">
              <a:buFont typeface="+mj-lt"/>
              <a:buAutoNum type="arabicPeriod"/>
            </a:pPr>
            <a:r>
              <a:rPr lang="en-US" dirty="0"/>
              <a:t>Repeat</a:t>
            </a:r>
          </a:p>
        </p:txBody>
      </p:sp>
      <p:sp>
        <p:nvSpPr>
          <p:cNvPr id="6" name="Text Placeholder 5">
            <a:extLst>
              <a:ext uri="{FF2B5EF4-FFF2-40B4-BE49-F238E27FC236}">
                <a16:creationId xmlns:a16="http://schemas.microsoft.com/office/drawing/2014/main" id="{9FB1153E-AA94-4618-AFF9-1DB36C27088A}"/>
              </a:ext>
            </a:extLst>
          </p:cNvPr>
          <p:cNvSpPr>
            <a:spLocks noGrp="1"/>
          </p:cNvSpPr>
          <p:nvPr>
            <p:ph type="body" sz="quarter" idx="3"/>
          </p:nvPr>
        </p:nvSpPr>
        <p:spPr/>
        <p:txBody>
          <a:bodyPr anchor="ctr"/>
          <a:lstStyle/>
          <a:p>
            <a:pPr algn="ctr"/>
            <a:r>
              <a:rPr lang="en-US" dirty="0">
                <a:latin typeface="Consolas" panose="020B0609020204030204" pitchFamily="49" charset="0"/>
              </a:rPr>
              <a:t>Vocabulary</a:t>
            </a:r>
          </a:p>
        </p:txBody>
      </p:sp>
      <p:sp>
        <p:nvSpPr>
          <p:cNvPr id="7" name="Content Placeholder 6">
            <a:extLst>
              <a:ext uri="{FF2B5EF4-FFF2-40B4-BE49-F238E27FC236}">
                <a16:creationId xmlns:a16="http://schemas.microsoft.com/office/drawing/2014/main" id="{4AC2EC0A-A9C1-47B1-8FCD-98A163FA83B8}"/>
              </a:ext>
            </a:extLst>
          </p:cNvPr>
          <p:cNvSpPr>
            <a:spLocks noGrp="1"/>
          </p:cNvSpPr>
          <p:nvPr>
            <p:ph sz="quarter" idx="4"/>
          </p:nvPr>
        </p:nvSpPr>
        <p:spPr>
          <a:xfrm>
            <a:off x="6172199" y="2505075"/>
            <a:ext cx="5357813" cy="4258980"/>
          </a:xfrm>
        </p:spPr>
        <p:txBody>
          <a:bodyPr>
            <a:normAutofit fontScale="85000" lnSpcReduction="20000"/>
          </a:bodyPr>
          <a:lstStyle/>
          <a:p>
            <a:pPr marL="0" indent="0">
              <a:buNone/>
            </a:pPr>
            <a:r>
              <a:rPr lang="en-US" b="1" dirty="0"/>
              <a:t>REPO: </a:t>
            </a:r>
            <a:r>
              <a:rPr lang="en-US" dirty="0"/>
              <a:t>short for “repository”, the place where all your things live</a:t>
            </a:r>
          </a:p>
          <a:p>
            <a:pPr marL="0" indent="0">
              <a:buNone/>
            </a:pPr>
            <a:endParaRPr lang="en-US" dirty="0"/>
          </a:p>
          <a:p>
            <a:pPr marL="0" indent="0">
              <a:buNone/>
            </a:pPr>
            <a:r>
              <a:rPr lang="en-US" b="1" dirty="0"/>
              <a:t>COMMIT: </a:t>
            </a:r>
            <a:r>
              <a:rPr lang="en-US" dirty="0"/>
              <a:t>a batch of code you wrote/changed/deleted that is ready to be shared from your local machine</a:t>
            </a:r>
          </a:p>
          <a:p>
            <a:pPr marL="0" indent="0">
              <a:buNone/>
            </a:pPr>
            <a:endParaRPr lang="en-US" dirty="0"/>
          </a:p>
          <a:p>
            <a:pPr marL="0" indent="0">
              <a:buNone/>
            </a:pPr>
            <a:r>
              <a:rPr lang="en-US" b="1" dirty="0"/>
              <a:t>PUSH: </a:t>
            </a:r>
            <a:r>
              <a:rPr lang="en-US" dirty="0"/>
              <a:t>taking a commit and adding it to the virtual repo that everyone pulls from</a:t>
            </a:r>
          </a:p>
          <a:p>
            <a:pPr marL="0" indent="0">
              <a:buNone/>
            </a:pPr>
            <a:endParaRPr lang="en-US" dirty="0"/>
          </a:p>
          <a:p>
            <a:pPr marL="0" indent="0">
              <a:buNone/>
            </a:pPr>
            <a:r>
              <a:rPr lang="en-US" b="1" dirty="0"/>
              <a:t>PULL: </a:t>
            </a:r>
            <a:r>
              <a:rPr lang="en-US" dirty="0"/>
              <a:t>updating your local machine with the info from the virtual repo</a:t>
            </a:r>
          </a:p>
        </p:txBody>
      </p:sp>
    </p:spTree>
    <p:extLst>
      <p:ext uri="{BB962C8B-B14F-4D97-AF65-F5344CB8AC3E}">
        <p14:creationId xmlns:p14="http://schemas.microsoft.com/office/powerpoint/2010/main" val="281364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6670-4F9C-4811-B1DF-3D308150B90F}"/>
              </a:ext>
            </a:extLst>
          </p:cNvPr>
          <p:cNvSpPr>
            <a:spLocks noGrp="1"/>
          </p:cNvSpPr>
          <p:nvPr>
            <p:ph type="title"/>
          </p:nvPr>
        </p:nvSpPr>
        <p:spPr/>
        <p:txBody>
          <a:bodyPr/>
          <a:lstStyle/>
          <a:p>
            <a:r>
              <a:rPr lang="en-US" dirty="0">
                <a:latin typeface="Consolas" panose="020B0609020204030204" pitchFamily="49" charset="0"/>
              </a:rPr>
              <a:t>4. Git, but Team</a:t>
            </a:r>
          </a:p>
        </p:txBody>
      </p:sp>
      <p:sp>
        <p:nvSpPr>
          <p:cNvPr id="3" name="Content Placeholder 2">
            <a:extLst>
              <a:ext uri="{FF2B5EF4-FFF2-40B4-BE49-F238E27FC236}">
                <a16:creationId xmlns:a16="http://schemas.microsoft.com/office/drawing/2014/main" id="{93D2F96C-478E-43E0-BCF0-4E0CDED24370}"/>
              </a:ext>
            </a:extLst>
          </p:cNvPr>
          <p:cNvSpPr>
            <a:spLocks noGrp="1"/>
          </p:cNvSpPr>
          <p:nvPr>
            <p:ph sz="half" idx="1"/>
          </p:nvPr>
        </p:nvSpPr>
        <p:spPr/>
        <p:txBody>
          <a:bodyPr>
            <a:normAutofit fontScale="92500" lnSpcReduction="20000"/>
          </a:bodyPr>
          <a:lstStyle/>
          <a:p>
            <a:pPr marL="0" indent="0">
              <a:buNone/>
            </a:pPr>
            <a:r>
              <a:rPr lang="en-US" b="1" dirty="0"/>
              <a:t>BRANCHING: </a:t>
            </a:r>
            <a:r>
              <a:rPr lang="en-US" dirty="0"/>
              <a:t>Create your own version of the repository WITHIN the repo. Make changes without breaking other people’s work, then merge it back to the main project (aka master branch) when you’re done.</a:t>
            </a:r>
          </a:p>
          <a:p>
            <a:pPr marL="0" indent="0">
              <a:buNone/>
            </a:pPr>
            <a:r>
              <a:rPr lang="en-US" dirty="0"/>
              <a:t>						</a:t>
            </a:r>
          </a:p>
          <a:p>
            <a:pPr marL="0" indent="0">
              <a:buNone/>
            </a:pPr>
            <a:endParaRPr lang="en-US" dirty="0"/>
          </a:p>
          <a:p>
            <a:pPr marL="0" indent="0">
              <a:buNone/>
            </a:pPr>
            <a:endParaRPr lang="en-US" b="1" dirty="0"/>
          </a:p>
          <a:p>
            <a:pPr marL="0" indent="0">
              <a:buNone/>
            </a:pPr>
            <a:r>
              <a:rPr lang="en-US" b="1" dirty="0"/>
              <a:t> </a:t>
            </a:r>
            <a:r>
              <a:rPr lang="en-US" dirty="0"/>
              <a:t> </a:t>
            </a:r>
            <a:r>
              <a:rPr lang="en-US" b="1" dirty="0"/>
              <a:t> </a:t>
            </a:r>
            <a:endParaRPr lang="en-US" dirty="0"/>
          </a:p>
        </p:txBody>
      </p:sp>
      <p:sp>
        <p:nvSpPr>
          <p:cNvPr id="6" name="Content Placeholder 5">
            <a:extLst>
              <a:ext uri="{FF2B5EF4-FFF2-40B4-BE49-F238E27FC236}">
                <a16:creationId xmlns:a16="http://schemas.microsoft.com/office/drawing/2014/main" id="{CBD0F81A-F98E-4D1A-B92B-CFC705DB92DB}"/>
              </a:ext>
            </a:extLst>
          </p:cNvPr>
          <p:cNvSpPr>
            <a:spLocks noGrp="1"/>
          </p:cNvSpPr>
          <p:nvPr>
            <p:ph sz="half" idx="2"/>
          </p:nvPr>
        </p:nvSpPr>
        <p:spPr/>
        <p:txBody>
          <a:bodyPr>
            <a:normAutofit fontScale="92500" lnSpcReduction="20000"/>
          </a:bodyPr>
          <a:lstStyle/>
          <a:p>
            <a:pPr marL="0" indent="0">
              <a:buNone/>
            </a:pPr>
            <a:r>
              <a:rPr lang="en-US" b="1" dirty="0"/>
              <a:t>FORKING: </a:t>
            </a:r>
            <a:r>
              <a:rPr lang="en-US" dirty="0"/>
              <a:t>create your own separate version of the repository on your account. Good for working on projects where you may not have full access to the codebase. </a:t>
            </a:r>
            <a:endParaRPr lang="en-US" b="1" dirty="0"/>
          </a:p>
        </p:txBody>
      </p:sp>
      <p:pic>
        <p:nvPicPr>
          <p:cNvPr id="10" name="Picture 9" descr="A picture containing screenshot&#10;&#10;Description automatically generated">
            <a:extLst>
              <a:ext uri="{FF2B5EF4-FFF2-40B4-BE49-F238E27FC236}">
                <a16:creationId xmlns:a16="http://schemas.microsoft.com/office/drawing/2014/main" id="{E6C15E26-C433-414C-907E-C637E8E4E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85" y="3857146"/>
            <a:ext cx="7966229" cy="2635729"/>
          </a:xfrm>
          <a:prstGeom prst="rect">
            <a:avLst/>
          </a:prstGeom>
        </p:spPr>
      </p:pic>
    </p:spTree>
    <p:extLst>
      <p:ext uri="{BB962C8B-B14F-4D97-AF65-F5344CB8AC3E}">
        <p14:creationId xmlns:p14="http://schemas.microsoft.com/office/powerpoint/2010/main" val="60881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6FAD-42E8-4C26-B6CB-AAD860080CCE}"/>
              </a:ext>
            </a:extLst>
          </p:cNvPr>
          <p:cNvSpPr>
            <a:spLocks noGrp="1"/>
          </p:cNvSpPr>
          <p:nvPr>
            <p:ph type="title"/>
          </p:nvPr>
        </p:nvSpPr>
        <p:spPr/>
        <p:txBody>
          <a:bodyPr/>
          <a:lstStyle/>
          <a:p>
            <a:r>
              <a:rPr lang="en-US" dirty="0"/>
              <a:t>5. Try Git!</a:t>
            </a:r>
          </a:p>
        </p:txBody>
      </p:sp>
      <p:sp>
        <p:nvSpPr>
          <p:cNvPr id="3" name="Content Placeholder 2">
            <a:extLst>
              <a:ext uri="{FF2B5EF4-FFF2-40B4-BE49-F238E27FC236}">
                <a16:creationId xmlns:a16="http://schemas.microsoft.com/office/drawing/2014/main" id="{297B14F1-7231-4043-A864-93A088AEAD75}"/>
              </a:ext>
            </a:extLst>
          </p:cNvPr>
          <p:cNvSpPr>
            <a:spLocks noGrp="1"/>
          </p:cNvSpPr>
          <p:nvPr>
            <p:ph idx="1"/>
          </p:nvPr>
        </p:nvSpPr>
        <p:spPr/>
        <p:txBody>
          <a:bodyPr>
            <a:normAutofit fontScale="92500" lnSpcReduction="20000"/>
          </a:bodyPr>
          <a:lstStyle/>
          <a:p>
            <a:pPr marL="0" indent="0">
              <a:buNone/>
            </a:pPr>
            <a:r>
              <a:rPr lang="en-US" dirty="0"/>
              <a:t>We’re going to be following the instructions from </a:t>
            </a:r>
            <a:r>
              <a:rPr lang="en-US" dirty="0">
                <a:hlinkClick r:id="rId2"/>
              </a:rPr>
              <a:t>Leah Bannon’s Git 101 demo</a:t>
            </a:r>
            <a:endParaRPr lang="en-US" b="1" dirty="0"/>
          </a:p>
          <a:p>
            <a:pPr marL="0" indent="0">
              <a:buNone/>
            </a:pPr>
            <a:endParaRPr lang="en-US" dirty="0"/>
          </a:p>
          <a:p>
            <a:pPr marL="514350" indent="-514350">
              <a:buAutoNum type="arabicPeriod"/>
            </a:pPr>
            <a:r>
              <a:rPr lang="en-US" dirty="0"/>
              <a:t>Create a GitHub Account</a:t>
            </a:r>
          </a:p>
          <a:p>
            <a:pPr marL="514350" indent="-514350">
              <a:buAutoNum type="arabicPeriod"/>
            </a:pPr>
            <a:r>
              <a:rPr lang="en-US" dirty="0"/>
              <a:t>Navigate to </a:t>
            </a:r>
            <a:r>
              <a:rPr lang="en-US" dirty="0">
                <a:hlinkClick r:id="rId3"/>
              </a:rPr>
              <a:t>https://github.com/codefordc/github-101</a:t>
            </a:r>
            <a:endParaRPr lang="en-US" dirty="0"/>
          </a:p>
          <a:p>
            <a:pPr marL="514350" indent="-514350">
              <a:buAutoNum type="arabicPeriod"/>
            </a:pPr>
            <a:r>
              <a:rPr lang="en-US" b="1" dirty="0"/>
              <a:t>FORK </a:t>
            </a:r>
            <a:r>
              <a:rPr lang="en-US" dirty="0"/>
              <a:t>the</a:t>
            </a:r>
            <a:r>
              <a:rPr lang="en-US" b="1" dirty="0"/>
              <a:t> </a:t>
            </a:r>
            <a:r>
              <a:rPr lang="en-US" dirty="0"/>
              <a:t>repository</a:t>
            </a:r>
          </a:p>
          <a:p>
            <a:pPr marL="514350" indent="-514350">
              <a:buAutoNum type="arabicPeriod"/>
            </a:pPr>
            <a:r>
              <a:rPr lang="en-US" dirty="0"/>
              <a:t>Find the file with the number assigned to you</a:t>
            </a:r>
          </a:p>
          <a:p>
            <a:pPr marL="514350" indent="-514350">
              <a:buAutoNum type="arabicPeriod"/>
            </a:pPr>
            <a:r>
              <a:rPr lang="en-US" dirty="0"/>
              <a:t>Add a header titled “Hello World!”. In that section share your name (or </a:t>
            </a:r>
            <a:r>
              <a:rPr lang="en-US" dirty="0" err="1"/>
              <a:t>nickname,GitHub</a:t>
            </a:r>
            <a:r>
              <a:rPr lang="en-US" dirty="0"/>
              <a:t> username, twitter handle, </a:t>
            </a:r>
            <a:r>
              <a:rPr lang="en-US" dirty="0" err="1"/>
              <a:t>etc</a:t>
            </a:r>
            <a:r>
              <a:rPr lang="en-US" dirty="0"/>
              <a:t>, </a:t>
            </a:r>
            <a:r>
              <a:rPr lang="en-US" dirty="0" err="1"/>
              <a:t>etc</a:t>
            </a:r>
            <a:r>
              <a:rPr lang="en-US" dirty="0"/>
              <a:t>).</a:t>
            </a:r>
          </a:p>
          <a:p>
            <a:pPr marL="514350" indent="-514350">
              <a:buAutoNum type="arabicPeriod"/>
            </a:pPr>
            <a:r>
              <a:rPr lang="en-US" dirty="0"/>
              <a:t>Submit a Pull Request</a:t>
            </a:r>
          </a:p>
          <a:p>
            <a:pPr marL="514350" indent="-514350">
              <a:buAutoNum type="arabicPeriod"/>
            </a:pPr>
            <a:r>
              <a:rPr lang="en-US" b="1" dirty="0">
                <a:latin typeface="Consolas" panose="020B0609020204030204" pitchFamily="49" charset="0"/>
              </a:rPr>
              <a:t>profit!</a:t>
            </a:r>
          </a:p>
          <a:p>
            <a:pPr marL="514350" indent="-514350">
              <a:buAutoNum type="arabicPeriod"/>
            </a:pPr>
            <a:endParaRPr lang="en-US" dirty="0"/>
          </a:p>
        </p:txBody>
      </p:sp>
    </p:spTree>
    <p:extLst>
      <p:ext uri="{BB962C8B-B14F-4D97-AF65-F5344CB8AC3E}">
        <p14:creationId xmlns:p14="http://schemas.microsoft.com/office/powerpoint/2010/main" val="260571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7CC0-ADAB-4A2B-B47C-9E1C570537E0}"/>
              </a:ext>
            </a:extLst>
          </p:cNvPr>
          <p:cNvSpPr>
            <a:spLocks noGrp="1"/>
          </p:cNvSpPr>
          <p:nvPr>
            <p:ph type="title"/>
          </p:nvPr>
        </p:nvSpPr>
        <p:spPr/>
        <p:txBody>
          <a:bodyPr/>
          <a:lstStyle/>
          <a:p>
            <a:r>
              <a:rPr lang="en-US" dirty="0"/>
              <a:t>6. More Git </a:t>
            </a:r>
          </a:p>
        </p:txBody>
      </p:sp>
      <p:sp>
        <p:nvSpPr>
          <p:cNvPr id="3" name="Content Placeholder 2">
            <a:extLst>
              <a:ext uri="{FF2B5EF4-FFF2-40B4-BE49-F238E27FC236}">
                <a16:creationId xmlns:a16="http://schemas.microsoft.com/office/drawing/2014/main" id="{E83A3143-9423-4283-B662-F978AFE79A16}"/>
              </a:ext>
            </a:extLst>
          </p:cNvPr>
          <p:cNvSpPr>
            <a:spLocks noGrp="1"/>
          </p:cNvSpPr>
          <p:nvPr>
            <p:ph idx="1"/>
          </p:nvPr>
        </p:nvSpPr>
        <p:spPr>
          <a:xfrm>
            <a:off x="838199" y="1825625"/>
            <a:ext cx="10711650" cy="4667250"/>
          </a:xfrm>
        </p:spPr>
        <p:txBody>
          <a:bodyPr>
            <a:normAutofit fontScale="85000" lnSpcReduction="10000"/>
          </a:bodyPr>
          <a:lstStyle/>
          <a:p>
            <a:pPr marL="0" indent="0">
              <a:buNone/>
            </a:pPr>
            <a:r>
              <a:rPr lang="en-US" b="1" dirty="0"/>
              <a:t>Things to Try Next:</a:t>
            </a:r>
          </a:p>
          <a:p>
            <a:r>
              <a:rPr lang="en-US" dirty="0"/>
              <a:t>Install the Desktop client on your machine</a:t>
            </a:r>
          </a:p>
          <a:p>
            <a:r>
              <a:rPr lang="en-US" dirty="0"/>
              <a:t>Get set up on the command line</a:t>
            </a:r>
          </a:p>
          <a:p>
            <a:r>
              <a:rPr lang="en-US" dirty="0"/>
              <a:t>Try cloning a project to your local machine (following the README if available)</a:t>
            </a:r>
          </a:p>
          <a:p>
            <a:pPr marL="0" indent="0">
              <a:buNone/>
            </a:pPr>
            <a:endParaRPr lang="en-US" dirty="0"/>
          </a:p>
          <a:p>
            <a:pPr marL="0" indent="0">
              <a:buNone/>
            </a:pPr>
            <a:r>
              <a:rPr lang="en-US" b="1" dirty="0"/>
              <a:t>Resources:</a:t>
            </a:r>
          </a:p>
          <a:p>
            <a:r>
              <a:rPr lang="en-US" dirty="0"/>
              <a:t>Jessica Garson’s </a:t>
            </a:r>
            <a:r>
              <a:rPr lang="en-US" dirty="0">
                <a:hlinkClick r:id="rId2"/>
              </a:rPr>
              <a:t>Intro to Command Line Git</a:t>
            </a:r>
            <a:endParaRPr lang="en-US" dirty="0"/>
          </a:p>
          <a:p>
            <a:r>
              <a:rPr lang="en-US" dirty="0"/>
              <a:t>Neal Humphrey’s </a:t>
            </a:r>
            <a:r>
              <a:rPr lang="en-US" dirty="0">
                <a:hlinkClick r:id="rId3"/>
              </a:rPr>
              <a:t>Git Playground exercise</a:t>
            </a:r>
            <a:endParaRPr lang="en-US" dirty="0"/>
          </a:p>
          <a:p>
            <a:r>
              <a:rPr lang="en-US" dirty="0"/>
              <a:t>Rails Girls </a:t>
            </a:r>
            <a:r>
              <a:rPr lang="en-US" dirty="0">
                <a:hlinkClick r:id="rId4"/>
              </a:rPr>
              <a:t>Guide to Pushing to GitHub</a:t>
            </a:r>
            <a:endParaRPr lang="en-US" dirty="0"/>
          </a:p>
          <a:p>
            <a:r>
              <a:rPr lang="en-US" dirty="0"/>
              <a:t>Udacity’s 4-week </a:t>
            </a:r>
            <a:r>
              <a:rPr lang="en-US" dirty="0">
                <a:hlinkClick r:id="rId5"/>
              </a:rPr>
              <a:t>Intro to Git &amp; GitHub course</a:t>
            </a:r>
            <a:endParaRPr lang="en-US" dirty="0"/>
          </a:p>
          <a:p>
            <a:r>
              <a:rPr lang="en-US" dirty="0"/>
              <a:t>For advanced users in a pickle: </a:t>
            </a:r>
            <a:r>
              <a:rPr lang="en-US" dirty="0">
                <a:hlinkClick r:id="rId6"/>
              </a:rPr>
              <a:t>Oh </a:t>
            </a:r>
            <a:r>
              <a:rPr lang="en-US" dirty="0" err="1">
                <a:hlinkClick r:id="rId6"/>
              </a:rPr>
              <a:t>Sh</a:t>
            </a:r>
            <a:r>
              <a:rPr lang="en-US" dirty="0">
                <a:hlinkClick r:id="rId6"/>
              </a:rPr>
              <a:t>*t Git</a:t>
            </a:r>
            <a:endParaRPr lang="en-US" dirty="0"/>
          </a:p>
        </p:txBody>
      </p:sp>
    </p:spTree>
    <p:extLst>
      <p:ext uri="{BB962C8B-B14F-4D97-AF65-F5344CB8AC3E}">
        <p14:creationId xmlns:p14="http://schemas.microsoft.com/office/powerpoint/2010/main" val="108880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3669-4B5E-4993-B8AD-56F981DF8205}"/>
              </a:ext>
            </a:extLst>
          </p:cNvPr>
          <p:cNvSpPr>
            <a:spLocks noGrp="1"/>
          </p:cNvSpPr>
          <p:nvPr>
            <p:ph type="title"/>
          </p:nvPr>
        </p:nvSpPr>
        <p:spPr/>
        <p:txBody>
          <a:bodyPr/>
          <a:lstStyle/>
          <a:p>
            <a:r>
              <a:rPr lang="en-US" dirty="0"/>
              <a:t>7. Help Git?</a:t>
            </a:r>
          </a:p>
        </p:txBody>
      </p:sp>
      <p:sp>
        <p:nvSpPr>
          <p:cNvPr id="3" name="Content Placeholder 2">
            <a:extLst>
              <a:ext uri="{FF2B5EF4-FFF2-40B4-BE49-F238E27FC236}">
                <a16:creationId xmlns:a16="http://schemas.microsoft.com/office/drawing/2014/main" id="{B16E5305-CBDE-447F-9964-2A5286D77E0E}"/>
              </a:ext>
            </a:extLst>
          </p:cNvPr>
          <p:cNvSpPr>
            <a:spLocks noGrp="1"/>
          </p:cNvSpPr>
          <p:nvPr>
            <p:ph idx="1"/>
          </p:nvPr>
        </p:nvSpPr>
        <p:spPr>
          <a:xfrm>
            <a:off x="5578876" y="4133819"/>
            <a:ext cx="6050872" cy="2089427"/>
          </a:xfrm>
        </p:spPr>
        <p:txBody>
          <a:bodyPr/>
          <a:lstStyle/>
          <a:p>
            <a:pPr marL="0" indent="0" algn="ctr">
              <a:buNone/>
            </a:pPr>
            <a:r>
              <a:rPr lang="en-US" dirty="0">
                <a:latin typeface="Consolas" panose="020B0609020204030204" pitchFamily="49" charset="0"/>
              </a:rPr>
              <a:t>Lizzie Ellis</a:t>
            </a:r>
          </a:p>
          <a:p>
            <a:pPr marL="0" indent="0" algn="ctr">
              <a:buNone/>
            </a:pPr>
            <a:r>
              <a:rPr lang="en-US" dirty="0">
                <a:latin typeface="Consolas" panose="020B0609020204030204" pitchFamily="49" charset="0"/>
                <a:hlinkClick r:id="rId2"/>
              </a:rPr>
              <a:t>Github.com/lizmeister321</a:t>
            </a:r>
            <a:endParaRPr lang="en-US" dirty="0">
              <a:latin typeface="Consolas" panose="020B0609020204030204" pitchFamily="49" charset="0"/>
            </a:endParaRPr>
          </a:p>
          <a:p>
            <a:pPr marL="0" indent="0" algn="ctr">
              <a:buNone/>
            </a:pPr>
            <a:r>
              <a:rPr lang="en-US" dirty="0">
                <a:latin typeface="Consolas" panose="020B0609020204030204" pitchFamily="49" charset="0"/>
              </a:rPr>
              <a:t>@lizmeister321</a:t>
            </a:r>
          </a:p>
          <a:p>
            <a:pPr marL="0" indent="0" algn="ctr">
              <a:buNone/>
            </a:pPr>
            <a:r>
              <a:rPr lang="en-US" dirty="0">
                <a:latin typeface="Consolas" panose="020B0609020204030204" pitchFamily="49" charset="0"/>
              </a:rPr>
              <a:t>lizzie@codefordc.org</a:t>
            </a:r>
          </a:p>
        </p:txBody>
      </p:sp>
    </p:spTree>
    <p:extLst>
      <p:ext uri="{BB962C8B-B14F-4D97-AF65-F5344CB8AC3E}">
        <p14:creationId xmlns:p14="http://schemas.microsoft.com/office/powerpoint/2010/main" val="2182310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56E49C2067DB4E86604AF5A013089E" ma:contentTypeVersion="13" ma:contentTypeDescription="Create a new document." ma:contentTypeScope="" ma:versionID="32cb0462e3f7253798a520f941bdff20">
  <xsd:schema xmlns:xsd="http://www.w3.org/2001/XMLSchema" xmlns:xs="http://www.w3.org/2001/XMLSchema" xmlns:p="http://schemas.microsoft.com/office/2006/metadata/properties" xmlns:ns3="f63050a7-8501-407d-b631-9b7fc6a0bd4b" xmlns:ns4="6f2933cb-0f61-42f9-a8d4-3482d3c6a34a" targetNamespace="http://schemas.microsoft.com/office/2006/metadata/properties" ma:root="true" ma:fieldsID="2edd4f7c9a6e5baf1d384d6a1f58dcf3" ns3:_="" ns4:_="">
    <xsd:import namespace="f63050a7-8501-407d-b631-9b7fc6a0bd4b"/>
    <xsd:import namespace="6f2933cb-0f61-42f9-a8d4-3482d3c6a34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3050a7-8501-407d-b631-9b7fc6a0bd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2933cb-0f61-42f9-a8d4-3482d3c6a34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A0C8E6-1EBC-41F1-B29C-83B67D9748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3050a7-8501-407d-b631-9b7fc6a0bd4b"/>
    <ds:schemaRef ds:uri="6f2933cb-0f61-42f9-a8d4-3482d3c6a3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0A7995-7EE5-48FE-B51C-7DA8163FE174}">
  <ds:schemaRefs>
    <ds:schemaRef ds:uri="http://schemas.microsoft.com/sharepoint/v3/contenttype/forms"/>
  </ds:schemaRefs>
</ds:datastoreItem>
</file>

<file path=customXml/itemProps3.xml><?xml version="1.0" encoding="utf-8"?>
<ds:datastoreItem xmlns:ds="http://schemas.openxmlformats.org/officeDocument/2006/customXml" ds:itemID="{28F6314D-B070-49EE-9FD0-DC4CB94FA4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278</TotalTime>
  <Words>480</Words>
  <Application>Microsoft Office PowerPoint</Application>
  <PresentationFormat>Widescreen</PresentationFormat>
  <Paragraphs>69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GitHub: A thing you (yes, YOU) can do!</vt:lpstr>
      <vt:lpstr>1. What Git</vt:lpstr>
      <vt:lpstr>1a. Cat thing?</vt:lpstr>
      <vt:lpstr>2. Why Git</vt:lpstr>
      <vt:lpstr>3. How Git</vt:lpstr>
      <vt:lpstr>4. Git, but Team</vt:lpstr>
      <vt:lpstr>5. Try Git!</vt:lpstr>
      <vt:lpstr>6. More Git </vt:lpstr>
      <vt:lpstr>7. Help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A thing you (yes, YOU) can do!</dc:title>
  <dc:creator>Lizzie Ellis</dc:creator>
  <cp:lastModifiedBy>Lizzie Ellis</cp:lastModifiedBy>
  <cp:revision>10</cp:revision>
  <dcterms:created xsi:type="dcterms:W3CDTF">2019-09-11T18:23:45Z</dcterms:created>
  <dcterms:modified xsi:type="dcterms:W3CDTF">2019-09-11T23:02:41Z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0x0101002B56E49C2067DB4E86604AF5A013089E</vt:lpwstr>
  </property>
</Properties>
</file>