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FFFFFF"/>
                </a:solidFill>
                <a:latin typeface="Arial"/>
              </a:defRPr>
            </a:pPr>
            <a:r>
              <a:t>Welcome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 i="1">
                <a:solidFill>
                  <a:srgbClr val="C8C8C8"/>
                </a:solidFill>
                <a:latin typeface="Arial"/>
              </a:defRPr>
            </a:pPr>
            <a:r>
              <a:t>Life is short, I use Python</a:t>
            </a:r>
          </a:p>
        </p:txBody>
      </p:sp>
      <p:pic>
        <p:nvPicPr>
          <p:cNvPr id="4" name="Picture 3" descr="ib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097280" cy="584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2800" b="1">
                <a:solidFill>
                  <a:srgbClr val="FFFFFF"/>
                </a:solidFill>
                <a:latin typeface="Arial"/>
              </a:defRPr>
            </a:pPr>
            <a:r>
              <a:t>History of Python</a:t>
            </a:r>
          </a:p>
          <a:p>
            <a:pPr lvl="1">
              <a:spcAft>
                <a:spcPts val="500"/>
              </a:spcAft>
              <a:defRPr sz="2400">
                <a:solidFill>
                  <a:srgbClr val="FFFFFF"/>
                </a:solidFill>
                <a:latin typeface="Arial"/>
              </a:defRPr>
            </a:pPr>
            <a:r>
              <a:t>X'mas 1989</a:t>
            </a:r>
          </a:p>
          <a:p>
            <a:pPr lvl="2">
              <a:spcAft>
                <a:spcPts val="500"/>
              </a:spcAft>
              <a:defRPr sz="2200">
                <a:solidFill>
                  <a:srgbClr val="FFFFFF"/>
                </a:solidFill>
                <a:latin typeface="Arial"/>
              </a:defRPr>
            </a:pPr>
            <a:r>
              <a:t>Guido began to write interpreter for Python.</a:t>
            </a:r>
          </a:p>
        </p:txBody>
      </p:sp>
      <p:pic>
        <p:nvPicPr>
          <p:cNvPr id="4" name="Picture 3" descr="ib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097280" cy="584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b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097280" cy="5844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Python Features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371600"/>
            <a:ext cx="274320" cy="2743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t>Easy to Learn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920240"/>
            <a:ext cx="274320" cy="2743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19202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t>Open Source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468880"/>
            <a:ext cx="274320" cy="2743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14400" y="24688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t>Versatile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3017520"/>
            <a:ext cx="274320" cy="27432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14400" y="30175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t>Large 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