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顶刊研习社 李宗璋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1.3.1 Excel的快捷键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基础操作</a:t>
            </a:r>
          </a:p>
          <a:p>
            <a:pPr lvl="0"/>
            <a:r>
              <a:rPr/>
              <a:t>光标定位</a:t>
            </a:r>
          </a:p>
          <a:p>
            <a:pPr lvl="0"/>
            <a:r>
              <a:rPr/>
              <a:t>范围选择</a:t>
            </a:r>
          </a:p>
          <a:p>
            <a:pPr lvl="0"/>
            <a:r>
              <a:rPr/>
              <a:t>编辑计算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1.3.2 单元格填充柄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将数据转化为结构化表格的形式，其中每一行代表一个观测单元，每一列代表一个变量。</a:t>
            </a:r>
          </a:p>
          <a:p>
            <a:pPr lvl="0"/>
            <a:r>
              <a:rPr/>
              <a:t>检查数据的完整性和合理性，包括查看是否存在重复个案、缺失值、异常值，以及将文本转化为数值代码。</a:t>
            </a:r>
          </a:p>
          <a:p>
            <a:pPr lvl="0"/>
            <a:r>
              <a:rPr/>
              <a:t>详见：1.4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描述统计：利用表格和图形对数据进行呈现，计算均值、中位数、标准差等描述性统计量。</a:t>
            </a:r>
          </a:p>
          <a:p>
            <a:pPr lvl="0"/>
            <a:r>
              <a:rPr/>
              <a:t>推断统计：根据样本数据对总体特征进行推断。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运用统计分析方法得到的发现进行梳理和归纳，从中提炼出有价值的结论。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模块九 DeepSeek辅助傻瓜式医学统计</dc:title>
  <dc:creator>顶刊研习社 李宗璋</dc:creator>
  <cp:keywords/>
  <dcterms:created xsi:type="dcterms:W3CDTF">2025-04-09T14:15:21Z</dcterms:created>
  <dcterms:modified xsi:type="dcterms:W3CDTF">2025-04-09T14:15:21Z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