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② 如何构建高质量提问？</a:t>
            </a:r>
          </a:p>
          <a:p>
            <a:pPr lvl="0"/>
            <a:r>
              <a:rPr b="1"/>
              <a:t>研究背景</a:t>
            </a:r>
            <a:r>
              <a:rPr/>
              <a:t>：研究设计、样本量、数据来源；</a:t>
            </a:r>
          </a:p>
          <a:p>
            <a:pPr lvl="0"/>
            <a:r>
              <a:rPr b="1"/>
              <a:t>变量信息</a:t>
            </a:r>
            <a:r>
              <a:rPr/>
              <a:t>：自变量和因变量的类型、分布特征；</a:t>
            </a:r>
          </a:p>
          <a:p>
            <a:pPr lvl="0"/>
            <a:r>
              <a:rPr b="1"/>
              <a:t>提问目标</a:t>
            </a:r>
            <a:r>
              <a:rPr/>
              <a:t>：你希望 DeepSeek 帮你做什么？推荐方法？解释输出？润色语言？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🔍示例：如何提出更高质量的问题</a:t>
            </a:r>
          </a:p>
          <a:p>
            <a:pPr lvl="0" indent="0" marL="0">
              <a:buNone/>
            </a:pPr>
            <a:r>
              <a:rPr b="1"/>
              <a:t>明确表达研究背景、变量类型和分析目的</a:t>
            </a:r>
          </a:p>
          <a:p>
            <a:pPr lvl="0"/>
            <a:r>
              <a:rPr b="1"/>
              <a:t>原问法</a:t>
            </a:r>
            <a:r>
              <a:rPr/>
              <a:t>：我做了线性回归，能不能帮我看看有没有问题？</a:t>
            </a:r>
            <a:br/>
            <a:r>
              <a:rPr b="1"/>
              <a:t>优化提问</a:t>
            </a:r>
            <a:r>
              <a:rPr/>
              <a:t>：我用线性回归分析术后住院天数的影响因素，自变量包括年龄、手术方式和是否术前使用抗生素，模型输出如下，请帮我判断变量解释是否合理，并协助我撰写结果描述。</a:t>
            </a:r>
          </a:p>
          <a:p>
            <a:pPr lvl="0"/>
            <a:r>
              <a:rPr b="1"/>
              <a:t>原问法</a:t>
            </a:r>
            <a:r>
              <a:rPr/>
              <a:t>：我想知道两组患者有无差异，用什么方法好？</a:t>
            </a:r>
            <a:br/>
            <a:r>
              <a:rPr b="1"/>
              <a:t>优化提问</a:t>
            </a:r>
            <a:r>
              <a:rPr/>
              <a:t>：我想比较 A 药和 B 药对血糖控制的效果，两组样本独立，结局变量是非正态分布的 HbA1c，请问适合使用哪种非参数检验方法？</a:t>
            </a:r>
          </a:p>
          <a:p>
            <a:pPr lvl="0"/>
            <a:r>
              <a:rPr b="1"/>
              <a:t>原问法</a:t>
            </a:r>
            <a:r>
              <a:rPr/>
              <a:t>：这个 P 值怎么解读？</a:t>
            </a:r>
            <a:br/>
            <a:r>
              <a:rPr b="1"/>
              <a:t>优化提问</a:t>
            </a:r>
            <a:r>
              <a:rPr/>
              <a:t>：在 logistic 回归中，变量“糖尿病病史”的 OR = 1.9，95% CI 为 1.1–3.2，P = 0.025，请帮我解释这个变量在模型中的统计与临床意义。</a:t>
            </a:r>
          </a:p>
          <a:p>
            <a:pPr lvl="0"/>
            <a:r>
              <a:rPr b="1"/>
              <a:t>原问法</a:t>
            </a:r>
            <a:r>
              <a:rPr/>
              <a:t>：帮我翻译一句统计方法的英文。</a:t>
            </a:r>
            <a:br/>
            <a:r>
              <a:rPr b="1"/>
              <a:t>优化提问</a:t>
            </a:r>
            <a:r>
              <a:rPr/>
              <a:t>：请帮我用 SCI 医学期刊常用写法翻译这句话：我们使用 Kruskal-Wallis 检验比较了三组患者术后第 5 天 CRP 水平的分布差异。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</a:t>
            </a:r>
            <a:r>
              <a:rPr b="1"/>
              <a:t>技巧提示</a:t>
            </a:r>
            <a:r>
              <a:rPr/>
              <a:t>：优化提问时尽量包括：</a:t>
            </a:r>
          </a:p>
          <a:p>
            <a:pPr lvl="0"/>
            <a:r>
              <a:rPr b="1"/>
              <a:t>研究设计类型</a:t>
            </a:r>
            <a:r>
              <a:rPr/>
              <a:t>（如独立、配对）</a:t>
            </a:r>
          </a:p>
          <a:p>
            <a:pPr lvl="0"/>
            <a:r>
              <a:rPr b="1"/>
              <a:t>变量类型与分布特征</a:t>
            </a:r>
            <a:r>
              <a:rPr/>
              <a:t>（如定量、定性、是否正态）</a:t>
            </a:r>
          </a:p>
          <a:p>
            <a:pPr lvl="0"/>
            <a:r>
              <a:rPr b="1"/>
              <a:t>分析目的</a:t>
            </a:r>
            <a:r>
              <a:rPr/>
              <a:t>（比较差异、建模预测、描述分布等）</a:t>
            </a:r>
          </a:p>
          <a:p>
            <a:pPr lvl="0"/>
            <a:r>
              <a:rPr b="1"/>
              <a:t>希望 AI 协助的具体环节</a:t>
            </a:r>
            <a:r>
              <a:rPr/>
              <a:t>（方法选择、结果解读、语言撰写等）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✅ 小结：从工具到能力，构建AI辅助统计思维</a:t>
            </a:r>
          </a:p>
          <a:p>
            <a:pPr lvl="0"/>
            <a:r>
              <a:rPr/>
              <a:t>统计学习不只是掌握方法，更是形成解决问题的思维方式。</a:t>
            </a:r>
          </a:p>
          <a:p>
            <a:pPr lvl="0"/>
            <a:r>
              <a:rPr/>
              <a:t>DeepSeek 不只是工具，更可以成为统计学习与科研写作的智能伙伴。</a:t>
            </a:r>
          </a:p>
          <a:p>
            <a:pPr lvl="0"/>
            <a:r>
              <a:rPr/>
              <a:t>借助 AI，可以加速理解、提升效率，但不能替代判断与思考。</a:t>
            </a:r>
          </a:p>
          <a:p>
            <a:pPr lvl="0"/>
            <a:r>
              <a:rPr/>
              <a:t>真正有效的统计学习，应注重：</a:t>
            </a:r>
          </a:p>
          <a:p>
            <a:pPr lvl="1"/>
            <a:r>
              <a:rPr/>
              <a:t>明确目标（用AI解决具体问题）；</a:t>
            </a:r>
          </a:p>
          <a:p>
            <a:pPr lvl="1"/>
            <a:r>
              <a:rPr/>
              <a:t>精准提问（提升与AI对话质量）；</a:t>
            </a:r>
          </a:p>
          <a:p>
            <a:pPr lvl="1"/>
            <a:r>
              <a:rPr/>
              <a:t>灵活应用（将建议转化为科研能力）。</a:t>
            </a:r>
          </a:p>
          <a:p>
            <a:pPr lvl="0" indent="0" marL="1270000">
              <a:buNone/>
            </a:pPr>
            <a:r>
              <a:rPr sz="2000"/>
              <a:t>📌 从“学习统计”到“用统计解决问题”，AI 是助力，但研究者永远是主导。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如何用DeepSeek辅助统计学习？</a:t>
            </a:r>
          </a:p>
          <a:p>
            <a:pPr lvl="1"/>
            <a:r>
              <a:rPr/>
              <a:t>让非专业人员也能轻松用统计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统计方法的选择与应用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医学统计常见困扰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统计方法选择难题</a:t>
            </a:r>
          </a:p>
          <a:p>
            <a:pPr lvl="0"/>
            <a:r>
              <a:rPr/>
              <a:t>忽视方法适用前提</a:t>
            </a:r>
          </a:p>
          <a:p>
            <a:pPr lvl="0"/>
            <a:r>
              <a:rPr/>
              <a:t>统计结果呈现失范</a:t>
            </a:r>
          </a:p>
          <a:p>
            <a:pPr lvl="0"/>
            <a:r>
              <a:rPr/>
              <a:t>医学统计常见困扰：变量太多、不会选方法、看不懂结果</a:t>
            </a:r>
          </a:p>
          <a:p>
            <a:pPr lvl="0"/>
            <a:r>
              <a:rPr/>
              <a:t>“傻瓜式”统计理念：让非专业人员也能轻松用统计</a:t>
            </a:r>
          </a:p>
          <a:p>
            <a:pPr lvl="0"/>
            <a:r>
              <a:rPr/>
              <a:t>DeepSeek工具优势：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案例：</a:t>
            </a:r>
          </a:p>
          <a:p>
            <a:pPr lvl="1"/>
            <a:r>
              <a:rPr/>
              <a:t>研究血压药效果，提问：“用药前后血压有差异吗？”</a:t>
            </a:r>
          </a:p>
          <a:p>
            <a:pPr lvl="1"/>
            <a:r>
              <a:rPr/>
              <a:t>DeepSeek自动识别配对t检验，解释结果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统计方法选择难题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临床研究中常见因研究设计不清、变量类型不明、分析目的模糊，导致无法匹配合适的统计方法。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比较三组治疗方案效果，却只使用两两t检验；</a:t>
            </a:r>
          </a:p>
          <a:p>
            <a:pPr lvl="1"/>
            <a:r>
              <a:rPr/>
              <a:t>二分类结局数据，误用线性回归而非logistic回归。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明确变量类型（定类、定序、定量）；</a:t>
            </a:r>
          </a:p>
          <a:p>
            <a:pPr lvl="1"/>
            <a:r>
              <a:rPr/>
              <a:t>对照统计方法选择表，结合研究目的选择方法；</a:t>
            </a:r>
          </a:p>
          <a:p>
            <a:pPr lvl="1"/>
            <a:r>
              <a:rPr/>
              <a:t>重要分析建议与统计师沟通确认。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忽视方法适用前提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统计方法的正确使用依赖一定的前提条件，如正态性、方差齐性、比例风险假设等，但在临床研究中常被忽略。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样本量小，未检验正态性即使用t检验；</a:t>
            </a:r>
          </a:p>
          <a:p>
            <a:pPr lvl="1"/>
            <a:r>
              <a:rPr/>
              <a:t>Cox回归中未验证比例风险假设。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所有参数方法使用前应进行前提检验；</a:t>
            </a:r>
          </a:p>
          <a:p>
            <a:pPr lvl="1"/>
            <a:r>
              <a:rPr/>
              <a:t>条件不满足时，考虑非参数方法或模型调整；</a:t>
            </a:r>
          </a:p>
          <a:p>
            <a:pPr lvl="1"/>
            <a:r>
              <a:rPr/>
              <a:t>在方法部分中明确报告前提检验结果。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统计结果呈现失范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学术论文中统计结果呈现不规范，常表现为仅报P值、遗漏效应量与置信区间，或缺乏与临床意义的结合。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“A组与B组差异具有统计学意义（P=0.03）”——未报告差异值、CI；</a:t>
            </a:r>
          </a:p>
          <a:p>
            <a:pPr lvl="1"/>
            <a:r>
              <a:rPr/>
              <a:t>将统计显著误解为临床有效。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完整报告：效应量（如OR、HR、均值差）+ 95%置信区间 + P值；</a:t>
            </a:r>
          </a:p>
          <a:p>
            <a:pPr lvl="1"/>
            <a:r>
              <a:rPr/>
              <a:t>结合临床判断，讨论其现实意义；</a:t>
            </a:r>
          </a:p>
          <a:p>
            <a:pPr lvl="1"/>
            <a:r>
              <a:rPr/>
              <a:t>避免绝对化用语，如“有显著差异”可换为“差异具有统计学意义”。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常见分析类型：</a:t>
            </a:r>
          </a:p>
          <a:p>
            <a:pPr lvl="1"/>
            <a:r>
              <a:rPr/>
              <a:t>描述性分析：均值、中位数、标准差等</a:t>
            </a:r>
          </a:p>
          <a:p>
            <a:pPr lvl="1"/>
            <a:r>
              <a:rPr/>
              <a:t>比较分析：t检验、方差分析、χ²检验</a:t>
            </a:r>
          </a:p>
          <a:p>
            <a:pPr lvl="1"/>
            <a:r>
              <a:rPr/>
              <a:t>回归模型：Logistic、Cox、线性回归</a:t>
            </a:r>
          </a:p>
          <a:p>
            <a:pPr lvl="1"/>
            <a:r>
              <a:rPr/>
              <a:t>生存分析、ROC分析等</a:t>
            </a:r>
          </a:p>
          <a:p>
            <a:pPr lvl="0"/>
            <a:r>
              <a:rPr/>
              <a:t>DeepSeek可自动：</a:t>
            </a:r>
          </a:p>
          <a:p>
            <a:pPr lvl="1"/>
            <a:r>
              <a:rPr/>
              <a:t>识别变量类型</a:t>
            </a:r>
          </a:p>
          <a:p>
            <a:pPr lvl="1"/>
            <a:r>
              <a:rPr/>
              <a:t>选择合适统计方法</a:t>
            </a:r>
          </a:p>
          <a:p>
            <a:pPr lvl="1"/>
            <a:r>
              <a:rPr/>
              <a:t>提供代码与解释</a:t>
            </a:r>
          </a:p>
          <a:p>
            <a:pPr lvl="0"/>
            <a:r>
              <a:rPr/>
              <a:t>案例：三组药物剂量比较疗效 → 推荐ANOVA或Kruskal-Wallis检验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 DeepSeek辅助统计理念快速入门</a:t>
            </a:r>
          </a:p>
          <a:p>
            <a:pPr lvl="0"/>
            <a:r>
              <a:rPr/>
              <a:t>9.2 DeepSeek辅助医学统计方法的整体梳理</a:t>
            </a:r>
          </a:p>
          <a:p>
            <a:pPr lvl="0"/>
            <a:r>
              <a:rPr/>
              <a:t>9.3 DeepSeek辅助论文统计学梳理</a:t>
            </a:r>
          </a:p>
          <a:p>
            <a:pPr lvl="0"/>
            <a:r>
              <a:rPr/>
              <a:t>9.4 DeepSeek辅助统计分析的玩法</a:t>
            </a:r>
          </a:p>
          <a:p>
            <a:pPr lvl="0"/>
            <a:r>
              <a:rPr/>
              <a:t>9.5 作业互动与问答：统计再也不怕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DeepSeek辅助论文统计学梳理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阅读文献时：</a:t>
            </a:r>
          </a:p>
          <a:p>
            <a:pPr lvl="1"/>
            <a:r>
              <a:rPr/>
              <a:t>解读多因素分析结果、P值、置信区间</a:t>
            </a:r>
          </a:p>
          <a:p>
            <a:pPr lvl="1"/>
            <a:r>
              <a:rPr/>
              <a:t>判断方法是否使用得当</a:t>
            </a:r>
          </a:p>
          <a:p>
            <a:pPr lvl="0"/>
            <a:r>
              <a:rPr/>
              <a:t>撰写论文时：</a:t>
            </a:r>
          </a:p>
          <a:p>
            <a:pPr lvl="1"/>
            <a:r>
              <a:rPr/>
              <a:t>自动生成统计学方法部分</a:t>
            </a:r>
          </a:p>
          <a:p>
            <a:pPr lvl="1"/>
            <a:r>
              <a:rPr/>
              <a:t>输出规范表达模板（符合STROBE）</a:t>
            </a:r>
          </a:p>
          <a:p>
            <a:pPr lvl="1"/>
            <a:r>
              <a:rPr/>
              <a:t>图表及描述自动生成</a:t>
            </a:r>
          </a:p>
          <a:p>
            <a:pPr lvl="0"/>
            <a:r>
              <a:rPr/>
              <a:t>案例：术后感染因素分析 → 自动生成logistic回归段落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DeepSeek辅助统计分析的玩法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玩法一：自然语言分析</a:t>
            </a:r>
          </a:p>
          <a:p>
            <a:pPr lvl="1"/>
            <a:r>
              <a:rPr/>
              <a:t>例：“吸烟、饮酒、肥胖谁更影响心血管？”</a:t>
            </a:r>
          </a:p>
          <a:p>
            <a:pPr lvl="0"/>
            <a:r>
              <a:rPr/>
              <a:t>玩法二：自动生成图表</a:t>
            </a:r>
          </a:p>
          <a:p>
            <a:pPr lvl="1"/>
            <a:r>
              <a:rPr/>
              <a:t>ROC、K-M、生存图、散点图等</a:t>
            </a:r>
          </a:p>
          <a:p>
            <a:pPr lvl="0"/>
            <a:r>
              <a:rPr/>
              <a:t>玩法三：模型快速迭代</a:t>
            </a:r>
          </a:p>
          <a:p>
            <a:pPr lvl="1"/>
            <a:r>
              <a:rPr/>
              <a:t>变量选择、模型优化</a:t>
            </a:r>
          </a:p>
          <a:p>
            <a:pPr lvl="0"/>
            <a:r>
              <a:rPr/>
              <a:t>案例：急性胰腺炎死亡风险预测 → 提供ROC曲线与解释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作业互动与问答：统计再也不怕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现场实操练习：提供模拟数据（如Excel）</a:t>
            </a:r>
          </a:p>
          <a:p>
            <a:pPr lvl="1"/>
            <a:r>
              <a:rPr/>
              <a:t>提问：“哪些变量影响术后恢复时间？”</a:t>
            </a:r>
          </a:p>
          <a:p>
            <a:pPr lvl="1"/>
            <a:r>
              <a:rPr/>
              <a:t>使用DeepSeek完成分析、写结果段</a:t>
            </a:r>
          </a:p>
          <a:p>
            <a:pPr lvl="0"/>
            <a:r>
              <a:rPr/>
              <a:t>统计恐惧问答箱：</a:t>
            </a:r>
          </a:p>
          <a:p>
            <a:pPr lvl="1"/>
            <a:r>
              <a:rPr/>
              <a:t>医生匿名提问，现场演示DeepSeek回答</a:t>
            </a:r>
          </a:p>
          <a:p>
            <a:pPr lvl="0"/>
            <a:r>
              <a:rPr/>
              <a:t>分享与总结：</a:t>
            </a:r>
          </a:p>
          <a:p>
            <a:pPr lvl="1"/>
            <a:r>
              <a:rPr/>
              <a:t>医生讲感受，交流使用心得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总结与资源推荐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核心理念：让AI做助手，医生专注科研思考</a:t>
            </a:r>
          </a:p>
          <a:p>
            <a:pPr lvl="0"/>
            <a:r>
              <a:rPr/>
              <a:t>提供资源：</a:t>
            </a:r>
          </a:p>
          <a:p>
            <a:pPr lvl="1"/>
            <a:r>
              <a:rPr/>
              <a:t>模拟数据练习文件</a:t>
            </a:r>
          </a:p>
          <a:p>
            <a:pPr lvl="1"/>
            <a:r>
              <a:rPr/>
              <a:t>常见提问模板</a:t>
            </a:r>
          </a:p>
          <a:p>
            <a:pPr lvl="1"/>
            <a:r>
              <a:rPr/>
              <a:t>快捷指令清单</a:t>
            </a:r>
          </a:p>
          <a:p>
            <a:pPr lvl="0"/>
            <a:r>
              <a:rPr/>
              <a:t>欢迎关注公众号 / 网站获取更新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致谢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感谢大家的参与！欢迎提问交流！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9.1.1 理念导入：让AI成为统计学习与科研的伙伴</a:t>
            </a:r>
          </a:p>
          <a:p>
            <a:pPr lvl="0"/>
            <a:r>
              <a:rPr/>
              <a:t>9.1.2 DeepSeek如何助力统计学习？</a:t>
            </a:r>
          </a:p>
          <a:p>
            <a:pPr lvl="0"/>
            <a:r>
              <a:rPr/>
              <a:t>9.1.3 从统计学习者到提问专家：如何与DeepSeek高效对话？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9.1.1 让DeepSeek成为统计学习与科研的伙伴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不知道该用什么统计方法？</a:t>
            </a:r>
          </a:p>
          <a:p>
            <a:pPr lvl="0"/>
            <a:r>
              <a:rPr/>
              <a:t>困扰于看不懂统计结果或输出解释？</a:t>
            </a:r>
          </a:p>
          <a:p>
            <a:pPr lvl="0"/>
            <a:r>
              <a:rPr/>
              <a:t>为写论文中的统计部分而发愁？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重构统计学习方式</a:t>
            </a:r>
          </a:p>
          <a:p>
            <a:pPr lvl="1"/>
            <a:r>
              <a:rPr/>
              <a:t>互动式</a:t>
            </a:r>
          </a:p>
          <a:p>
            <a:pPr lvl="1"/>
            <a:r>
              <a:rPr/>
              <a:t>针对性</a:t>
            </a:r>
          </a:p>
          <a:p>
            <a:pPr lvl="1"/>
            <a:r>
              <a:rPr/>
              <a:t>不要撒网式学习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统计学习的重心</a:t>
            </a:r>
          </a:p>
          <a:p>
            <a:pPr lvl="1"/>
            <a:r>
              <a:rPr/>
              <a:t>基础知识</a:t>
            </a:r>
          </a:p>
          <a:p>
            <a:pPr lvl="2"/>
            <a:r>
              <a:rPr/>
              <a:t>变量类型: 定性(无序/有序), 定量(离散/连续)</a:t>
            </a:r>
          </a:p>
          <a:p>
            <a:pPr lvl="2"/>
            <a:r>
              <a:rPr/>
              <a:t>参数估计: 置信水平，置信区间</a:t>
            </a:r>
          </a:p>
          <a:p>
            <a:pPr lvl="2"/>
            <a:r>
              <a:rPr/>
              <a:t>假设检验: 双/单侧检验，显著性水平, p值, 临界值, 检验统计量</a:t>
            </a:r>
          </a:p>
          <a:p>
            <a:pPr lvl="1"/>
            <a:r>
              <a:rPr/>
              <a:t>方法选择</a:t>
            </a:r>
          </a:p>
          <a:p>
            <a:pPr lvl="1"/>
            <a:r>
              <a:rPr/>
              <a:t>结果解读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9.1.3 从统计学习者到提问专家：如何与 DeepSeek 高效对话？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DeepSeek可以回答”如何做”？</a:t>
            </a:r>
          </a:p>
          <a:p>
            <a:pPr lvl="0"/>
            <a:r>
              <a:rPr/>
              <a:t>选择方法, 解释结果, 润色语言</a:t>
            </a:r>
          </a:p>
          <a:p>
            <a:pPr lvl="0"/>
            <a:r>
              <a:rPr/>
              <a:t>DeepSeek无法判断统计分析结论的“临床或现实意义”</a:t>
            </a:r>
          </a:p>
          <a:p>
            <a:pPr lvl="0"/>
            <a:r>
              <a:rPr/>
              <a:t>① 它不了解临床语境</a:t>
            </a:r>
          </a:p>
          <a:p>
            <a:pPr lvl="1"/>
            <a:r>
              <a:rPr/>
              <a:t>不知道 1.2 mmHg 的血压差异是否有意义</a:t>
            </a:r>
          </a:p>
          <a:p>
            <a:pPr lvl="1"/>
            <a:r>
              <a:rPr/>
              <a:t>不知道术后感染降低 3% 是否值得改变用药</a:t>
            </a:r>
          </a:p>
          <a:p>
            <a:pPr lvl="1"/>
            <a:r>
              <a:rPr/>
              <a:t>无法判断效果大小对患者是否“可感知”</a:t>
            </a:r>
          </a:p>
          <a:p>
            <a:pPr lvl="0"/>
            <a:r>
              <a:rPr/>
              <a:t>② 它无法识别研究的局限</a:t>
            </a:r>
          </a:p>
          <a:p>
            <a:pPr lvl="1"/>
            <a:r>
              <a:rPr/>
              <a:t>样本的代表性</a:t>
            </a:r>
          </a:p>
          <a:p>
            <a:pPr lvl="1"/>
            <a:r>
              <a:rPr/>
              <a:t>数据质量</a:t>
            </a:r>
            <a:br/>
          </a:p>
          <a:p>
            <a:pPr lvl="1"/>
            <a:r>
              <a:rPr/>
              <a:t>研究全貌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🔍 举例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新药组患者平均在服药后4.2小时出现咳嗽明显缓解，对照组为5.3小时，差异为1.1小时，P = 0.002。</a:t>
            </a:r>
          </a:p>
          <a:p>
            <a:pPr lvl="0"/>
            <a:r>
              <a:rPr b="1"/>
              <a:t>DeepSeek的判断</a:t>
            </a:r>
            <a:r>
              <a:rPr/>
              <a:t>：P值小于0.05，说明两组在缓解时间上存在统计学显著差异。</a:t>
            </a:r>
          </a:p>
          <a:p>
            <a:pPr lvl="0"/>
            <a:r>
              <a:rPr b="1"/>
              <a:t>研究者需要进一步判断</a:t>
            </a:r>
            <a:r>
              <a:rPr/>
              <a:t>：</a:t>
            </a:r>
          </a:p>
          <a:p>
            <a:pPr lvl="1"/>
            <a:r>
              <a:rPr/>
              <a:t>平均提前1小时缓解咳嗽，对患者体验是否足够重要？</a:t>
            </a:r>
          </a:p>
          <a:p>
            <a:pPr lvl="1"/>
            <a:r>
              <a:rPr/>
              <a:t>新药是否价格更高、服用方案更复杂或存在其他副作用？</a:t>
            </a:r>
          </a:p>
          <a:p>
            <a:pPr lvl="1"/>
            <a:r>
              <a:rPr/>
              <a:t>如果只是轻症患者，是否有必要优先推荐此类新药？</a:t>
            </a:r>
          </a:p>
          <a:p>
            <a:pPr lvl="1"/>
            <a:r>
              <a:rPr/>
              <a:t>在临床实践中，该差异是否足以改变现有用药指南或医生处方习惯？</a:t>
            </a:r>
          </a:p>
          <a:p>
            <a:pPr lvl="0" indent="0" marL="1270000">
              <a:buNone/>
            </a:pPr>
            <a:r>
              <a:rPr sz="2000"/>
              <a:t>📌 要评估“统计显著”的“现实价值”，需结合患者反馈、药物成本、安全性及对临床决策的实际影响。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① 低质量提问的特点</a:t>
            </a:r>
          </a:p>
          <a:p>
            <a:pPr lvl="0"/>
            <a:r>
              <a:rPr b="1"/>
              <a:t>太笼统</a:t>
            </a:r>
            <a:r>
              <a:rPr/>
              <a:t>：“我这组数据怎么分析？”——没有说明变量、设计、目的；</a:t>
            </a:r>
          </a:p>
          <a:p>
            <a:pPr lvl="0"/>
            <a:r>
              <a:rPr b="1"/>
              <a:t>背景缺失</a:t>
            </a:r>
            <a:r>
              <a:rPr/>
              <a:t>：没有交代样本量、变量类型、研究目标等关键信息；</a:t>
            </a:r>
          </a:p>
          <a:p>
            <a:pPr lvl="0"/>
            <a:r>
              <a:rPr b="1"/>
              <a:t>术语模糊</a:t>
            </a:r>
            <a:r>
              <a:rPr/>
              <a:t>：用“数字”“分组”代替“连续变量”“独立样本”等标准术语；</a:t>
            </a:r>
          </a:p>
          <a:p>
            <a:pPr lvl="0"/>
            <a:r>
              <a:rPr b="1"/>
              <a:t>目的不清</a:t>
            </a:r>
            <a:r>
              <a:rPr/>
              <a:t>：是要选方法？还是要解释P值？甚至只是想画图？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2025-04-11T03:21:54Z</dcterms:created>
  <dcterms:modified xsi:type="dcterms:W3CDTF">2025-04-11T03:21:54Z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