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pan.baidu.com/s/1ypLO8PbEeolXNug7spmzhg?pwd=5678" TargetMode="Externa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EViews 分位数回归模型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估计、检验与可视化</a:t>
            </a:r>
            <a:br/>
            <a:br/>
            <a:r>
              <a:rPr/>
              <a:t>Li Zongzhang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2024-07-01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 案例: 研究目标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建立分位数回归模型，研究个人医疗支出的条件分布与年龄、患有慢性病的个数、是否购买补充医疗保险、性别、人种的关系。</a:t>
            </a:r>
          </a:p>
          <a:p>
            <a:pPr lvl="0"/>
            <a:r>
              <a:rPr/>
              <a:t>比较分位数回归估计结果与普通最小二乘估计结果。</a:t>
            </a:r>
          </a:p>
          <a:p>
            <a:pPr lvl="0"/>
            <a:r>
              <a:rPr/>
              <a:t>比较医疗支出高低不同的组别，个人年龄、患有慢性病的个人、是否购买补充医疗保险、性别、人种对医疗支出影响效应的差异。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分位数回归模型的估计：模型设定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$$
\begin{aligned}
&amp; Q_q\left(totexp_i \mid age_i, totchr_i, suppins_i, female_i, white_i\right) \\
&amp;=  \beta_{q0}+\beta_{q1}age_i+\beta_{q2}otchr_i+\beta_{q3}suppins_i \\
&amp; \space \space \space + \beta_{q4}female_i+\beta_{q5}white_i
\end{aligned}
$$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分位数回归模型的估计：Equation Estimation</a:t>
            </a:r>
          </a:p>
        </p:txBody>
      </p:sp>
      <p:pic>
        <p:nvPicPr>
          <p:cNvPr descr="img/fig15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97200" y="1193800"/>
            <a:ext cx="3149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分位数回归模型的估计：估计结果</a:t>
            </a:r>
          </a:p>
        </p:txBody>
      </p:sp>
      <p:pic>
        <p:nvPicPr>
          <p:cNvPr descr="img/fig15_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41600" y="1193800"/>
            <a:ext cx="3860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分位数回归模型的估计：与OLS对比</a:t>
            </a:r>
          </a:p>
        </p:txBody>
      </p:sp>
      <p:pic>
        <p:nvPicPr>
          <p:cNvPr descr="img/table15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193800"/>
            <a:ext cx="363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分位数回归模型的诊断: 斜率是否相等检验操作步骤</a:t>
            </a:r>
          </a:p>
        </p:txBody>
      </p:sp>
      <p:pic>
        <p:nvPicPr>
          <p:cNvPr descr="img/fig15_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76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分位数回归模型的诊断: 斜率是否相等检验结果解释</a:t>
            </a:r>
          </a:p>
        </p:txBody>
      </p:sp>
      <p:pic>
        <p:nvPicPr>
          <p:cNvPr descr="img/fig15_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41600" y="1193800"/>
            <a:ext cx="3860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分位数回归模型的诊断: 对称性检验操作步骤</a:t>
            </a:r>
          </a:p>
        </p:txBody>
      </p:sp>
      <p:pic>
        <p:nvPicPr>
          <p:cNvPr descr="img/fig15_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193800"/>
            <a:ext cx="4724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分位数回归模型的诊断: 对称性检验结果解释</a:t>
            </a:r>
          </a:p>
        </p:txBody>
      </p:sp>
      <p:pic>
        <p:nvPicPr>
          <p:cNvPr descr="img/fig15_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分位数回归模型的可视化：过程系数</a:t>
            </a:r>
          </a:p>
        </p:txBody>
      </p:sp>
      <p:pic>
        <p:nvPicPr>
          <p:cNvPr descr="img/fig15_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3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大纲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分位数回归模型简介</a:t>
            </a:r>
          </a:p>
          <a:p>
            <a:pPr lvl="0" indent="0" marL="0">
              <a:buNone/>
            </a:pPr>
            <a:r>
              <a:rPr/>
              <a:t>2 案例</a:t>
            </a:r>
          </a:p>
          <a:p>
            <a:pPr lvl="0" indent="0" marL="0">
              <a:buNone/>
            </a:pPr>
            <a:r>
              <a:rPr/>
              <a:t>3 分位数回归模型的估计</a:t>
            </a:r>
          </a:p>
          <a:p>
            <a:pPr lvl="0" indent="0" marL="0">
              <a:buNone/>
            </a:pPr>
            <a:r>
              <a:rPr/>
              <a:t>4 分位数回归模型的诊断</a:t>
            </a:r>
          </a:p>
          <a:p>
            <a:pPr lvl="0" indent="0" marL="0">
              <a:buNone/>
            </a:pPr>
            <a:r>
              <a:rPr/>
              <a:t>5 分位数回归模型的可视化</a:t>
            </a:r>
          </a:p>
          <a:p>
            <a:pPr lvl="0" indent="0" marL="0">
              <a:buNone/>
            </a:pPr>
            <a:r>
              <a:rPr/>
              <a:t>6 分位数回归的EViews代码</a:t>
            </a:r>
          </a:p>
          <a:p>
            <a:pPr lvl="0" indent="0" marL="0">
              <a:buNone/>
            </a:pPr>
            <a:r>
              <a:rPr/>
              <a:t>7 EViews软件优势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分位数回归模型的可视化：过程系数操作步骤</a:t>
            </a:r>
          </a:p>
        </p:txBody>
      </p:sp>
      <p:pic>
        <p:nvPicPr>
          <p:cNvPr descr="img/fig15_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3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分位数回归模型的可视化：过程系数表格输出</a:t>
            </a:r>
          </a:p>
        </p:txBody>
      </p:sp>
      <p:pic>
        <p:nvPicPr>
          <p:cNvPr descr="img/fig15_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193800"/>
            <a:ext cx="3911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分位数回归模型的可视化：过程系数操作步骤</a:t>
            </a:r>
          </a:p>
        </p:txBody>
      </p:sp>
      <p:pic>
        <p:nvPicPr>
          <p:cNvPr descr="img/fig15_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分位数回归模型的可视化：age过程系数图像</a:t>
            </a:r>
          </a:p>
        </p:txBody>
      </p:sp>
      <p:pic>
        <p:nvPicPr>
          <p:cNvPr descr="img/fig15_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193800"/>
            <a:ext cx="4622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分位数回归模型的可视化：totchr过程系数图像</a:t>
            </a:r>
          </a:p>
        </p:txBody>
      </p:sp>
      <p:pic>
        <p:nvPicPr>
          <p:cNvPr descr="img/fig15_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51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 分位数回归模型的EViews代码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equation eq1.qreg totexp c age totchr suppins female white</a:t>
            </a:r>
          </a:p>
          <a:p>
            <a:pPr lvl="0"/>
            <a:r>
              <a:rPr/>
              <a:t>equation eq1_25th.qreg(quant=0.25) totexp c age totchr suppins female white</a:t>
            </a:r>
          </a:p>
          <a:p>
            <a:pPr lvl="0"/>
            <a:r>
              <a:rPr/>
              <a:t>equation eq1_25th.qreg(quant=0.25) totexp c age totchr suppins female white</a:t>
            </a:r>
          </a:p>
          <a:p>
            <a:pPr lvl="0"/>
            <a:r>
              <a:rPr/>
              <a:t>eq1_25th.qrprocess(n=20, graph) @coefs c(2)</a:t>
            </a:r>
          </a:p>
          <a:p>
            <a:pPr lvl="0"/>
            <a:r>
              <a:rPr/>
              <a:t>equation eq1.qreg totexp c age totchr suppins female white</a:t>
            </a:r>
          </a:p>
          <a:p>
            <a:pPr lvl="0"/>
            <a:r>
              <a:rPr/>
              <a:t>eq1.qrslope</a:t>
            </a:r>
          </a:p>
          <a:p>
            <a:pPr lvl="0"/>
            <a:r>
              <a:rPr/>
              <a:t>eq1.qrsymn</a:t>
            </a:r>
          </a:p>
          <a:p>
            <a:pPr lvl="0"/>
            <a:r>
              <a:rPr/>
              <a:t>eq1.qrslope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 EViews软件优势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操作形式灵活：图形界面窗口操作/命令行操作</a:t>
            </a:r>
          </a:p>
          <a:p>
            <a:pPr lvl="0"/>
            <a:r>
              <a:rPr/>
              <a:t>经济计量分析工具的集成</a:t>
            </a:r>
          </a:p>
          <a:p>
            <a:pPr lvl="0"/>
            <a:r>
              <a:rPr/>
              <a:t>丰富的插件</a:t>
            </a:r>
          </a:p>
          <a:p>
            <a:pPr lvl="0"/>
            <a:r>
              <a:rPr/>
              <a:t>易学易用、不易遗忘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Thanks for your attention！</a:t>
            </a:r>
          </a:p>
          <a:p>
            <a:pPr lvl="0" indent="0" marL="0">
              <a:buNone/>
            </a:pPr>
            <a:r>
              <a:rPr/>
              <a:t>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分位数回归模型：模型设定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解释变量对被解释变量的某个分位数的影响效应.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∣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Sup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m:t>′</m:t>
                          </m:r>
                        </m:sup>
                      </m:sSubSup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分位数回归模型：估计思想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最小化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r>
                            <m:t>β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q</m:t>
                          </m:r>
                        </m:e>
                      </m:nary>
                      <m:d>
                        <m:dPr>
                          <m:begChr m:val="|"/>
                          <m:endChr m:val="|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: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&lt;</m:t>
                          </m:r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r>
                            <m:t>β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q</m:t>
                              </m:r>
                            </m:e>
                          </m:d>
                        </m:e>
                      </m:nary>
                      <m:d>
                        <m:dPr>
                          <m:begChr m:val="|"/>
                          <m:endChr m:val="|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0&lt;q&lt;1</a:t>
                </a:r>
              </a:p>
              <a:p>
                <a:pPr lvl="0"/>
                <a:r>
                  <a:rPr/>
                  <a:t>当q取不同的值时，估计出相应的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q</m:t>
                        </m:r>
                      </m:sub>
                    </m:sSub>
                  </m:oMath>
                </a14:m>
                <a:r>
                  <a:rPr/>
                  <a:t>。</a:t>
                </a:r>
              </a:p>
              <a:p>
                <a:pPr lvl="0"/>
                <a:r>
                  <a:rPr/>
                  <a:t>利用线性规划求解出令</a:t>
                </a:r>
                <a14:m>
                  <m:oMath xmlns:m="http://schemas.openxmlformats.org/officeDocument/2006/math">
                    <m:r>
                      <m:t>Q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q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取到最小值的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q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分位数回归模型：估计思想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当q等于0.5时：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0.5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Sup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m:t>′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β</m:t>
                                  </m:r>
                                </m:e>
                                <m:sub>
                                  <m:r>
                                    <m:t>0.5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</a:p>
              <a:p>
                <a:pPr lvl="0"/>
                <a:r>
                  <a:rPr/>
                  <a:t>实际上就是所有观测点的残差的绝对值之和。</a:t>
                </a:r>
              </a:p>
              <a:p>
                <a:pPr lvl="0"/>
                <a:r>
                  <a:rPr/>
                  <a:t>q等于0.5的分位数回归也称作中位数回归，其估计方法称作最小绝对离差法（Least Absolute-Deviation, 简称LAD）。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分位数回归模型：系数含义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∣</m:t>
                              </m:r>
                              <m:r>
                                <m:t>x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q</m:t>
                          </m:r>
                          <m:r>
                            <m:t>j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q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的含义是：当其他变量保持不变，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变化一单位，被解释变量的第</a:t>
                </a: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*</m:t>
                    </m:r>
                    <m:r>
                      <m:t>q</m:t>
                    </m:r>
                  </m:oMath>
                </a14:m>
                <a:r>
                  <a:rPr/>
                  <a:t>个百分位数将变化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q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单位。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分位数回归模型：优势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克服了最小二乘回归模型中潜在的异方差问题</a:t>
            </a:r>
          </a:p>
          <a:p>
            <a:pPr lvl="0"/>
            <a:r>
              <a:rPr/>
              <a:t>不受样本中异常值的影响，得到稳健的估计结果</a:t>
            </a:r>
          </a:p>
          <a:p>
            <a:pPr lvl="0"/>
            <a:r>
              <a:rPr/>
              <a:t>能够更加细致地描述变量之间的关系。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分位数回归模型：适用场景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容量很大的样本数据，才适宜探究被解释变量的条件分布与解释变量的关系特征。</a:t>
            </a:r>
          </a:p>
          <a:p>
            <a:pPr lvl="0"/>
            <a:r>
              <a:rPr/>
              <a:t>若样本容量太小，给定的解释变量和被解释变量的变异程度不够，是无法探究其分位数与解释变量的关系的。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2 案例: 数据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数据来源：美国医疗费用支出跟踪调查（Medical Expenditure Panel Survey，简称MEPS）</a:t>
            </a:r>
          </a:p>
          <a:p>
            <a:pPr lvl="0"/>
            <a:r>
              <a:rPr/>
              <a:t>样本数据：从MEPS数据库中提取了2955个人的数据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本例数据文件health.wf1下载</a:t>
            </a:r>
          </a:p>
        </p:txBody>
      </p:sp>
      <p:pic>
        <p:nvPicPr>
          <p:cNvPr descr="img/dat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358900"/>
            <a:ext cx="51054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EViews 分位数回归模型</dc:title>
  <dc:creator>Li Zongzhang</dc:creator>
  <cp:keywords/>
  <dcterms:created xsi:type="dcterms:W3CDTF">2024-07-01T02:57:28Z</dcterms:created>
  <dcterms:modified xsi:type="dcterms:W3CDTF">2024-07-01T02:57:28Z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2024-07-01</vt:lpwstr>
  </property>
  <property fmtid="{D5CDD505-2E9C-101B-9397-08002B2CF9AE}" pid="6" name="editor">
    <vt:lpwstr>source</vt:lpwstr>
  </property>
  <property fmtid="{D5CDD505-2E9C-101B-9397-08002B2CF9AE}" pid="7" name="footer">
    <vt:lpwstr>https://lizongzhang.github.io/eviews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lide-number">
    <vt:lpwstr>True</vt:lpwstr>
  </property>
  <property fmtid="{D5CDD505-2E9C-101B-9397-08002B2CF9AE}" pid="13" name="subtitle">
    <vt:lpwstr>估计、检验与可视化</vt:lpwstr>
  </property>
  <property fmtid="{D5CDD505-2E9C-101B-9397-08002B2CF9AE}" pid="14" name="toc-title">
    <vt:lpwstr>Table of contents</vt:lpwstr>
  </property>
</Properties>
</file>