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第12章 多个总体参数的检验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12.4 可重复双因素方差分析在Excel中的实现</a:t>
            </a:r>
          </a:p>
        </p:txBody>
      </p:sp>
      <p:pic>
        <p:nvPicPr>
          <p:cNvPr descr="img/pic12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12.4 可重复双因素方差分析在Excel中的实现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单击“数据” →“数据分析” →“方差分析：可重复双因素方差分析”可以实现可重复双因素方差分析”。</a:t>
            </a:r>
          </a:p>
          <a:p>
            <a:pPr lvl="0"/>
            <a:r>
              <a:rPr/>
              <a:t>在“方差分析：可重复双因素方差分析”对话框中，“在每一样本的行数”填入重复观测的次数。</a:t>
            </a:r>
          </a:p>
          <a:p>
            <a:pPr lvl="0"/>
            <a:r>
              <a:rPr/>
              <a:t>可重复双因素方差分析针对行变量、列变量、以及交互作用进行了三组假设检验。若p值小于显著性水平α，则拒绝原假设，反之，则不拒绝原假设。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 多个总体的方差齐性检验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12.5.1 Levene检验的思想</a:t>
            </a:r>
          </a:p>
          <a:p>
            <a:pPr lvl="0"/>
            <a:r>
              <a:rPr/>
              <a:t>12.5.2 Levene检验在Excel中的实现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12.5.1 Levene检验的思想</a:t>
            </a:r>
          </a:p>
        </p:txBody>
      </p:sp>
      <p:pic>
        <p:nvPicPr>
          <p:cNvPr descr="img/t12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表12.2 Levene检验的数据结构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12.5.2 Levene检验在Excel中的实现– 基于均值</a:t>
            </a:r>
          </a:p>
        </p:txBody>
      </p:sp>
      <p:pic>
        <p:nvPicPr>
          <p:cNvPr descr="img/pic12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图12.9 计算|x_ij- x ̅_j |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12.5.2 Levene检验在Excel中的实现– 2. 基于中位数</a:t>
            </a:r>
          </a:p>
        </p:txBody>
      </p:sp>
      <p:pic>
        <p:nvPicPr>
          <p:cNvPr descr="img/pic12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 11 计算|x_ij- 〖Median〗_j ||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12.5.2 Levene检验在Excel中的实现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Levene检验可以对多个总体的方差是否相等进行检验。若数据呈正态分布，可以用基于均值的Levene检验，对|x_ij- x ̅_j |进行单因素方差分析。若数据呈不对称分布，可以用基于中位数的Levene检验，对|x_ij- Median_j |进行单因素方差分析。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12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193800"/>
            <a:ext cx="5969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第12章 多个总体参数的检验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12.1多个总体均值是否相等的检验：方差分析</a:t>
            </a:r>
          </a:p>
          <a:p>
            <a:pPr lvl="0"/>
            <a:r>
              <a:rPr/>
              <a:t>12.2单因素方差分析在Excel中的实现</a:t>
            </a:r>
          </a:p>
          <a:p>
            <a:pPr lvl="0"/>
            <a:r>
              <a:rPr/>
              <a:t>12.3 无重复双因素方差分析在Excel中的实现</a:t>
            </a:r>
          </a:p>
          <a:p>
            <a:pPr lvl="0"/>
            <a:r>
              <a:rPr/>
              <a:t>12.4 可重复双因素方差分析在Excel中的实现</a:t>
            </a:r>
          </a:p>
          <a:p>
            <a:pPr lvl="0"/>
            <a:r>
              <a:rPr/>
              <a:t>12.5 多个总体的方差齐性检验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12.1多个总体均值是否相等的检验：方差分析</a:t>
            </a:r>
          </a:p>
        </p:txBody>
      </p:sp>
      <p:pic>
        <p:nvPicPr>
          <p:cNvPr descr="img/t1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12.1多个总体均值是否相等的检验：方差分析</a:t>
            </a:r>
          </a:p>
        </p:txBody>
      </p:sp>
      <p:pic>
        <p:nvPicPr>
          <p:cNvPr descr="img/eq12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12.1多个总体均值是否相等的检验：方差分析</a:t>
            </a:r>
          </a:p>
        </p:txBody>
      </p:sp>
      <p:pic>
        <p:nvPicPr>
          <p:cNvPr descr="img/pic1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0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12.2单因素方差分析在Excel中的实现</a:t>
            </a:r>
          </a:p>
        </p:txBody>
      </p:sp>
      <p:pic>
        <p:nvPicPr>
          <p:cNvPr descr="img/pic1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79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图12.3 “方差分析：单因素方差分析”的对话框和输出结果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12.2单因素方差分析在Excel中的实现</a:t>
            </a:r>
          </a:p>
          <a:p>
            <a:pPr lvl="0"/>
            <a:r>
              <a:rPr/>
              <a:t>实操技巧</a:t>
            </a:r>
          </a:p>
          <a:p>
            <a:pPr lvl="0"/>
            <a:r>
              <a:rPr/>
              <a:t>调用“数据分析”加载项中的“方差分析：单因素方差分析”可以进行单因素方差分析，若P-value下方报告的p值小于显著性水平α，则拒绝原假设，反之，则不拒绝原假设。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12.3 无重复双因素方差分析在Excel中的实现</a:t>
            </a:r>
          </a:p>
        </p:txBody>
      </p:sp>
      <p:pic>
        <p:nvPicPr>
          <p:cNvPr descr="img/pic12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779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图12.5 “方差分析：无重复双因素分析”的对话框和输出结果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12.3 无重复双因素方差分析在Excel中的实现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调用“数据分析”加载项中的“方差分析：无重复双因素方差分析”可以进行双因素因素方差分析。方差分析表中“行”显示的是基于行因素分割的多个总体均值是否相等的检验，“列”显示基于列因素分割的多个总体均值是否相等的检验。若p值小于显著性水平α，则拒绝原假设，反之，则不拒绝原假设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多个总体参数的检验</dc:title>
  <dc:creator>《精通Excel数据统计与分析》</dc:creator>
  <cp:keywords/>
  <dcterms:created xsi:type="dcterms:W3CDTF">2024-04-19T00:58:39Z</dcterms:created>
  <dcterms:modified xsi:type="dcterms:W3CDTF">2024-04-19T00:58:39Z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