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第9章 参数估计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9.2.3 总体均值的置信区间的计算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当总体标准差已知时，可利用CONFIDENCE.NORM函数计算估计误差，该函数的第一项参数是1-置信水平，第2项参数是总体标准差，第3项参数是样本容量</a:t>
            </a:r>
          </a:p>
          <a:p>
            <a:pPr lvl="0"/>
            <a:r>
              <a:rPr/>
              <a:t>当总体标准差未知时，可利用CONFIDENCE.T函数计算估计误差，该函数的第一项参数是1-置信水平，第2项参数是样本标准差，第3项参数是样本容量。</a:t>
            </a:r>
          </a:p>
          <a:p>
            <a:pPr lvl="0"/>
            <a:r>
              <a:rPr/>
              <a:t>当总体标准差未知时，单击“数据” →“数据分析” →“描述统计”， 在“平均数置信度”中填入置信水平，可以计算估计误差。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9.3 总体方差的区间估计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9.3.1 总体方差的置信区间的构造</a:t>
            </a:r>
          </a:p>
          <a:p>
            <a:pPr lvl="0"/>
            <a:r>
              <a:rPr/>
              <a:t>9.3.2 实践应用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9.3.1 总体方差的置信区间的构造</a:t>
            </a:r>
          </a:p>
        </p:txBody>
      </p:sp>
      <p:pic>
        <p:nvPicPr>
          <p:cNvPr descr="img/eq9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9.3.2 实践应用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在实践中，研究者不仅关心数据分布的中心，也关注数据分布的波动程度。</a:t>
            </a:r>
          </a:p>
          <a:p>
            <a:pPr lvl="0"/>
            <a:r>
              <a:rPr/>
              <a:t>在质量控制领域，会对元件的规格、耐用寿命的均值、方差有严格的标准。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9.4 总体比例的区间估计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9.4.1 总体比例的置信区间的构造</a:t>
            </a:r>
          </a:p>
          <a:p>
            <a:pPr lvl="0"/>
            <a:r>
              <a:rPr/>
              <a:t>9.4.2 实践应用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9.4.1 总体比例的置信区间的构造</a:t>
            </a:r>
          </a:p>
        </p:txBody>
      </p:sp>
      <p:pic>
        <p:nvPicPr>
          <p:cNvPr descr="img/eq9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55800"/>
            <a:ext cx="8229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9.5 本章总结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9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193800"/>
            <a:ext cx="2844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第9章 参数估计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9.1 点估计和区间估计</a:t>
            </a:r>
          </a:p>
          <a:p>
            <a:pPr lvl="0"/>
            <a:r>
              <a:rPr/>
              <a:t>9.2 总体均值的区间估计</a:t>
            </a:r>
          </a:p>
          <a:p>
            <a:pPr lvl="0"/>
            <a:r>
              <a:rPr/>
              <a:t>9.3 总体方差的区间估计</a:t>
            </a:r>
          </a:p>
          <a:p>
            <a:pPr lvl="0"/>
            <a:r>
              <a:rPr/>
              <a:t>9.4 总体比例的区间估计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 点估计和区间估计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点估计（Point Estimation）用单个的值来推断总体参数。</a:t>
            </a:r>
          </a:p>
          <a:p>
            <a:pPr lvl="0"/>
            <a:r>
              <a:rPr/>
              <a:t>区间估计（Interval Estimation）为总体参数构造了一个估计区间，不再是用单个的数值来推断总体参数，而是给出一个区间范围，以及还表达了估计的可靠程度。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 总体均值的区间估计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9.2.1 基本思想</a:t>
            </a:r>
          </a:p>
          <a:p>
            <a:pPr lvl="0"/>
            <a:r>
              <a:rPr/>
              <a:t>9.2.2 置信水平的理解</a:t>
            </a:r>
          </a:p>
          <a:p>
            <a:pPr lvl="0"/>
            <a:r>
              <a:rPr/>
              <a:t>9.2.3 总体均值的置信区间的计算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9.2.1 基本思想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中心极限定理在样本均值和总体均值之间构建了一座桥梁，样本均值的期望等于总体均值，样本均值是以总体均值为中心而波动的。</a:t>
            </a:r>
          </a:p>
        </p:txBody>
      </p:sp>
      <p:pic>
        <p:nvPicPr>
          <p:cNvPr descr="img/eq9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39900"/>
            <a:ext cx="51054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9.2.2 置信水平的理解</a:t>
            </a:r>
          </a:p>
        </p:txBody>
      </p:sp>
      <p:pic>
        <p:nvPicPr>
          <p:cNvPr descr="img/pic9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193800"/>
            <a:ext cx="420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图9.2 计算100个样本的置信水平为95%的区间估计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9.2.3 总体均值的置信区间的计算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总体标准差σ已知</a:t>
            </a:r>
          </a:p>
          <a:p>
            <a:pPr lvl="0"/>
            <a:r>
              <a:rPr/>
              <a:t>总体标准差σ未知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9.2.3 总体均值的置信区间的计算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注意</a:t>
            </a:r>
          </a:p>
          <a:p>
            <a:pPr lvl="0"/>
            <a:r>
              <a:rPr/>
              <a:t>CONFIDENCE.T函数使用t(n-1)的双侧1-α分位点</a:t>
            </a:r>
          </a:p>
          <a:p>
            <a:pPr lvl="0"/>
            <a:r>
              <a:rPr/>
              <a:t>CONFIDENCE.NORM函数使用标准正态分布的1-α分位点。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9.2.3 总体均值的置信区间的计算</a:t>
            </a:r>
          </a:p>
        </p:txBody>
      </p:sp>
      <p:pic>
        <p:nvPicPr>
          <p:cNvPr descr="img/pic9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193800"/>
            <a:ext cx="334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图9.5总体标准差已知，置信水平为90%，95%和99%的总体均值的区间估计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参数估计</dc:title>
  <dc:creator>《精通Excel数据统计与分析》</dc:creator>
  <cp:keywords/>
  <dcterms:created xsi:type="dcterms:W3CDTF">2024-04-18T15:37:22Z</dcterms:created>
  <dcterms:modified xsi:type="dcterms:W3CDTF">2024-04-18T15:37:22Z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