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9" Type="http://schemas.openxmlformats.org/officeDocument/2006/relationships/viewProps" Target="viewProps.xml" /><Relationship Id="rId1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1" Type="http://schemas.openxmlformats.org/officeDocument/2006/relationships/tableStyles" Target="tableStyles.xml" /><Relationship Id="rId2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第2章 定性数据的图表展示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2.2 饼图实操技巧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饼图是在频数分布表上创建的，不能在原始数据上创建。</a:t>
            </a:r>
          </a:p>
          <a:p>
            <a:pPr lvl="0"/>
            <a:r>
              <a:rPr/>
              <a:t>对顺序数据绘制饼图，扇区的排列需要反映不同组别的逻辑顺序，不要将扇区无序排列。</a:t>
            </a:r>
          </a:p>
          <a:p>
            <a:pPr lvl="0"/>
            <a:r>
              <a:rPr/>
              <a:t>单击饼图的扇区、背景等区域，在右键菜单中可对饼图进行个性化设置。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2.3 条形图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2.3.1普通条形图</a:t>
            </a:r>
          </a:p>
          <a:p>
            <a:pPr lvl="0"/>
            <a:r>
              <a:rPr/>
              <a:t>2.3.2帕累托图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2.3.2帕累托图</a:t>
            </a:r>
          </a:p>
        </p:txBody>
      </p:sp>
      <p:pic>
        <p:nvPicPr>
          <p:cNvPr descr="img/pic2.1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24100" y="1193800"/>
            <a:ext cx="44958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图2.11 帕累托图的绘制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2.3.2帕累托图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条形图是基于定性数据的频数分布创建的，不能在原始数据上创建条形图。</a:t>
            </a:r>
          </a:p>
          <a:p>
            <a:pPr lvl="0"/>
            <a:r>
              <a:rPr/>
              <a:t>若数据透视表中有频数、百分比等多列数值。需将定性数据的组别和频数从数据透视表中复制出来，再创建条形图。不要在数据透视表上直接创建条形图。</a:t>
            </a:r>
          </a:p>
          <a:p>
            <a:pPr lvl="0"/>
            <a:r>
              <a:rPr/>
              <a:t>将频数按降序排列后，可以创建帕累托图。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2.4 树状图</a:t>
            </a:r>
          </a:p>
        </p:txBody>
      </p:sp>
      <p:pic>
        <p:nvPicPr>
          <p:cNvPr descr="img/pic2.1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08200" y="1193800"/>
            <a:ext cx="49276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图2.13 按专业、学历层级分组树状图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2.5 瀑布图</a:t>
            </a:r>
          </a:p>
        </p:txBody>
      </p:sp>
      <p:pic>
        <p:nvPicPr>
          <p:cNvPr descr="img/pic2.15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32000" y="1193800"/>
            <a:ext cx="50800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图2.15 CEO学历分布比重的瀑布图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本章总结</a:t>
            </a:r>
          </a:p>
        </p:txBody>
      </p:sp>
      <p:pic>
        <p:nvPicPr>
          <p:cNvPr descr="img/pic2.16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501900" y="1193800"/>
            <a:ext cx="4140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第2章 定性数据的图表展示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2.1 数据透视表</a:t>
            </a:r>
          </a:p>
          <a:p>
            <a:pPr lvl="0"/>
            <a:r>
              <a:rPr/>
              <a:t>2.2 饼图</a:t>
            </a:r>
          </a:p>
          <a:p>
            <a:pPr lvl="0"/>
            <a:r>
              <a:rPr/>
              <a:t>2.3 条形图</a:t>
            </a:r>
          </a:p>
          <a:p>
            <a:pPr lvl="0"/>
            <a:r>
              <a:rPr/>
              <a:t>2.4 树状图</a:t>
            </a:r>
          </a:p>
          <a:p>
            <a:pPr lvl="0"/>
            <a:r>
              <a:rPr/>
              <a:t>2.5 瀑布图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2.1 数据透视表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2.1.1创建数据透视表</a:t>
            </a:r>
          </a:p>
          <a:p>
            <a:pPr lvl="0"/>
            <a:r>
              <a:rPr/>
              <a:t>2.1.2计算各组百分比</a:t>
            </a:r>
          </a:p>
          <a:p>
            <a:pPr lvl="0"/>
            <a:r>
              <a:rPr/>
              <a:t>2.1.3顺序数据的排序</a:t>
            </a:r>
          </a:p>
          <a:p>
            <a:pPr lvl="0"/>
            <a:r>
              <a:rPr/>
              <a:t>2.1.4计算累计百分比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2.1.1创建数据透视表</a:t>
            </a:r>
          </a:p>
        </p:txBody>
      </p:sp>
      <p:pic>
        <p:nvPicPr>
          <p:cNvPr descr="img/pic2.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705100" y="1193800"/>
            <a:ext cx="37338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图2.3 数据透视表布局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2.1.2计算各组百分比</a:t>
            </a:r>
          </a:p>
        </p:txBody>
      </p:sp>
      <p:pic>
        <p:nvPicPr>
          <p:cNvPr descr="img/pic2.5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74900" y="1193800"/>
            <a:ext cx="43815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图2.5 数据透视表选项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2.1.3顺序数据的排序</a:t>
            </a:r>
          </a:p>
        </p:txBody>
      </p:sp>
      <p:pic>
        <p:nvPicPr>
          <p:cNvPr descr="img/pic2.7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035300" y="1193800"/>
            <a:ext cx="30607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图2.7 调整学历层次的显示顺序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2.1.4计算累计百分比</a:t>
            </a:r>
          </a:p>
        </p:txBody>
      </p:sp>
      <p:pic>
        <p:nvPicPr>
          <p:cNvPr descr="img/pic2.8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20900" y="1193800"/>
            <a:ext cx="49149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图2.8 累计百分比的计算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2.1 数据透视表实操技巧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将定性变量拖曳到”行”框中或者”列”框中，将”个案”字段拖曳到”Σ值”框中，即可生成频数分布表。</a:t>
            </a:r>
          </a:p>
          <a:p>
            <a:pPr lvl="0"/>
            <a:r>
              <a:rPr/>
              <a:t>若拖曳到”Σ值”框中的字段是数字，如”序号”、“编号”，需要将”汇总方式”设置为”计数”，才能绘制频数分布表。</a:t>
            </a:r>
          </a:p>
          <a:p>
            <a:pPr lvl="0"/>
            <a:r>
              <a:rPr/>
              <a:t>选中”计数项”，单击”字段设置”按钮，在”数据显示方式”中可选择报告百分比、累计百分比等。</a:t>
            </a:r>
          </a:p>
          <a:p>
            <a:pPr lvl="0"/>
            <a:r>
              <a:rPr/>
              <a:t>对于顺序数据，要注意数据透视表中各组排列顺序是否符合逻辑。若不符合，可单击右键，移动某个组别的位置。</a:t>
            </a:r>
          </a:p>
          <a:p>
            <a:pPr lvl="0"/>
            <a:r>
              <a:rPr/>
              <a:t>若定性数据在某些组别观测值的个数极少，可以将这些小类合并为一个大类，让频数分布表的形式更加简洁。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2.2 饼图</a:t>
            </a:r>
          </a:p>
        </p:txBody>
      </p:sp>
      <p:pic>
        <p:nvPicPr>
          <p:cNvPr descr="img/pic2.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06600" y="1193800"/>
            <a:ext cx="51308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图2.9 饼图的绘制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第2章 定性数据的图表展示</dc:title>
  <dc:creator/>
  <cp:keywords/>
  <dcterms:created xsi:type="dcterms:W3CDTF">2024-04-18T03:47:56Z</dcterms:created>
  <dcterms:modified xsi:type="dcterms:W3CDTF">2024-04-18T03:47:56Z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editor">
    <vt:lpwstr>source</vt:lpwstr>
  </property>
  <property fmtid="{D5CDD505-2E9C-101B-9397-08002B2CF9AE}" pid="4" name="header-includes">
    <vt:lpwstr/>
  </property>
  <property fmtid="{D5CDD505-2E9C-101B-9397-08002B2CF9AE}" pid="5" name="include-after">
    <vt:lpwstr/>
  </property>
  <property fmtid="{D5CDD505-2E9C-101B-9397-08002B2CF9AE}" pid="6" name="include-before">
    <vt:lpwstr/>
  </property>
  <property fmtid="{D5CDD505-2E9C-101B-9397-08002B2CF9AE}" pid="7" name="labels">
    <vt:lpwstr/>
  </property>
  <property fmtid="{D5CDD505-2E9C-101B-9397-08002B2CF9AE}" pid="8" name="toc-title">
    <vt:lpwstr>Table of contents</vt:lpwstr>
  </property>
</Properties>
</file>