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第11章 两个总体参数的检验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pic>
        <p:nvPicPr>
          <p:cNvPr descr="img/eq11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pic>
        <p:nvPicPr>
          <p:cNvPr descr="img/pic11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193800"/>
            <a:ext cx="754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图11.7 两个总体方差相等的t检验的计算过程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当两个总体的方差未知，假定两个总体的方差相等，若要比较两个总体的均值，可用“数据分析”工具中的 “t检验：双样本等方差假设” 实现t检验的计算。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pic>
        <p:nvPicPr>
          <p:cNvPr descr="img/pic11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pic>
        <p:nvPicPr>
          <p:cNvPr descr="img/pic11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当两个总体标准差未知，假定两个总体的方差不等，若要比较两个总体的均值，可用“数据分析”工具中的 “t检验：双样本异常方差假设”开展t检验。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pic>
        <p:nvPicPr>
          <p:cNvPr descr="img/eq11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pic>
        <p:nvPicPr>
          <p:cNvPr descr="img/pic11.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68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图11.12 “t检验：平均值的成对二样本分析”的对话框和输出结果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若要比较两个配对总体的均值，可用“数据分析”工具中的 “t检验：平均值的成对二样本分析”实现t检验的计算。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pic>
        <p:nvPicPr>
          <p:cNvPr descr="img/eq11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第11章 两个总体参数的检验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11.1 两个总体均值的比较：独立样本</a:t>
            </a:r>
          </a:p>
          <a:p>
            <a:pPr lvl="0"/>
            <a:r>
              <a:rPr/>
              <a:t>两个总体的均值比较：配对样本</a:t>
            </a:r>
          </a:p>
          <a:p>
            <a:pPr lvl="0"/>
            <a:r>
              <a:rPr/>
              <a:t>两个总体方差的比较</a:t>
            </a:r>
          </a:p>
          <a:p>
            <a:pPr lvl="0"/>
            <a:r>
              <a:rPr/>
              <a:t>两个总体比例的比较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pic>
        <p:nvPicPr>
          <p:cNvPr descr="img/pic11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193800"/>
            <a:ext cx="774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图11.13 两个总体方差的F检验的计算过程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若要比较两个总体的方差，可用“数据分析”工具中的 “F检验：双样本方差”实现F检验的计算。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pic>
        <p:nvPicPr>
          <p:cNvPr descr="img/eq11.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pic>
        <p:nvPicPr>
          <p:cNvPr descr="img/pic11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4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图11.15 两个总体比例的z检验的计算过程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先计算出样本比例，合并样本比例，然后编辑公式计算z值。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11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 两个总体均值的比较：独立样本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11.1.1 两个总体方差已知：z检验</a:t>
            </a:r>
          </a:p>
          <a:p>
            <a:pPr lvl="0"/>
            <a:r>
              <a:rPr/>
              <a:t>11.1.2 两个总体方差相等：t检验</a:t>
            </a:r>
          </a:p>
          <a:p>
            <a:pPr lvl="0"/>
            <a:r>
              <a:rPr/>
              <a:t>11.1.3 两个总体方差不等：t检验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05000"/>
            <a:ext cx="82296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pic1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39900"/>
            <a:ext cx="82296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 z检验的临界值和拒绝域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pic11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193800"/>
            <a:ext cx="703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图11.2 两个总体方差已知的z检验的计算过程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当两个总体标准差已知，比较两个总体均值的差异，可以调用“数据分析”工具下的“z检验：双样本平均差检验”，实现z检验的计算。</a:t>
            </a:r>
          </a:p>
          <a:p>
            <a:pPr lvl="0"/>
            <a:r>
              <a:rPr/>
              <a:t>两个样本的数据需要排列在两行或者两列。</a:t>
            </a:r>
          </a:p>
          <a:p>
            <a:pPr lvl="0"/>
            <a:r>
              <a:rPr/>
              <a:t>需要明确开展的是双侧检验还是单侧检验。双侧检验的p值报告在“P(Z&lt;=z) 双尾”，单侧检验的p值报告在“P(Z&lt;=z) 单尾”。</a:t>
            </a:r>
          </a:p>
          <a:p>
            <a:pPr lvl="0"/>
            <a:r>
              <a:rPr/>
              <a:t>推荐使用p值法进行决策判断，若p值小于显著性水平α，则拒绝原假设；反之，则不拒绝原假设。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两个总体参数的检验</dc:title>
  <dc:creator>《精通Excel数据统计与分析》</dc:creator>
  <cp:keywords/>
  <dcterms:created xsi:type="dcterms:W3CDTF">2024-04-19T08:23:35Z</dcterms:created>
  <dcterms:modified xsi:type="dcterms:W3CDTF">2024-04-19T08:23:35Z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