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第4章 二维数据的图表展示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4.3 分组直方图</a:t>
            </a:r>
          </a:p>
        </p:txBody>
      </p:sp>
      <p:pic>
        <p:nvPicPr>
          <p:cNvPr descr="img/pic4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图4.7分组直方图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 分组折线图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4.4.1 分组频数折线图</a:t>
            </a:r>
          </a:p>
          <a:p>
            <a:pPr lvl="0"/>
            <a:r>
              <a:rPr/>
              <a:t>4.4.2 分组百分比折线图</a:t>
            </a:r>
          </a:p>
          <a:p>
            <a:pPr lvl="0"/>
            <a:r>
              <a:rPr/>
              <a:t>4.4.3 分组累积百分比折线图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4.4.1 分组频数折线图</a:t>
            </a:r>
          </a:p>
        </p:txBody>
      </p:sp>
      <p:pic>
        <p:nvPicPr>
          <p:cNvPr descr="img/pic4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193800"/>
            <a:ext cx="5981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图4.9 分组折线图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4.4.2 分组百分比折线图</a:t>
            </a:r>
          </a:p>
        </p:txBody>
      </p:sp>
      <p:pic>
        <p:nvPicPr>
          <p:cNvPr descr="img/pic4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99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图4.10 分组百分比折线图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4.4.3 分组累积百分比折线图实操技巧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首先利用数据透视表创建一个定性变量和一个定量变量的列联表</a:t>
            </a:r>
          </a:p>
          <a:p>
            <a:pPr lvl="0" indent="0" marL="0">
              <a:buNone/>
            </a:pPr>
            <a:r>
              <a:rPr/>
              <a:t>然后单击“插入” →“柱形图” →选择“簇状柱形图”</a:t>
            </a:r>
          </a:p>
          <a:p>
            <a:pPr lvl="0" indent="0" marL="0">
              <a:buNone/>
            </a:pPr>
            <a:r>
              <a:rPr/>
              <a:t>将“系列重叠”设置为100%，“间隙宽度”设置为0%，创建分组直方图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4.5 分组箱线图实操技巧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首先选中两列定量数据，然后单击“插入” →“散点图” ，创建散点图</a:t>
            </a:r>
          </a:p>
          <a:p>
            <a:pPr lvl="0"/>
            <a:r>
              <a:rPr/>
              <a:t>按下“Ctrl”键，再单击列名，可以选择不相邻的两列数据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4.6 散点图实操技巧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首先选中两列定量数据，然后单击“插入” →“散点图” ，创建散点图</a:t>
            </a:r>
          </a:p>
          <a:p>
            <a:pPr lvl="0"/>
            <a:r>
              <a:rPr/>
              <a:t>按下“Ctrl”键，再单击列名，可以选择不相邻的两列数据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第4章总结</a:t>
            </a:r>
          </a:p>
        </p:txBody>
      </p:sp>
      <p:pic>
        <p:nvPicPr>
          <p:cNvPr descr="img/pic4.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93800"/>
            <a:ext cx="4711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第4章 二维数据的图表展示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4.1 列联表</a:t>
            </a:r>
          </a:p>
          <a:p>
            <a:pPr lvl="0"/>
            <a:r>
              <a:rPr/>
              <a:t>4.2 堆栈条形图</a:t>
            </a:r>
          </a:p>
          <a:p>
            <a:pPr lvl="0"/>
            <a:r>
              <a:rPr/>
              <a:t>4.3 分组直方图</a:t>
            </a:r>
          </a:p>
          <a:p>
            <a:pPr lvl="0"/>
            <a:r>
              <a:rPr/>
              <a:t>4.4 分组折线图</a:t>
            </a:r>
          </a:p>
          <a:p>
            <a:pPr lvl="0"/>
            <a:r>
              <a:rPr/>
              <a:t>4.5 分组箱线图</a:t>
            </a:r>
          </a:p>
          <a:p>
            <a:pPr lvl="0"/>
            <a:r>
              <a:rPr/>
              <a:t>4.6 散点图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 列联表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4.1.1 两个定性变量的列联表</a:t>
            </a:r>
          </a:p>
          <a:p>
            <a:pPr lvl="0"/>
            <a:r>
              <a:rPr/>
              <a:t>4.1.2 含有定量变量的列联表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4.1.1 两个定性变量的列联表</a:t>
            </a:r>
          </a:p>
        </p:txBody>
      </p:sp>
      <p:pic>
        <p:nvPicPr>
          <p:cNvPr descr="img/pic4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3600" y="1193800"/>
            <a:ext cx="742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图4.2 列联表中的行/列百分比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4.1.2 含有定量变量的列联表</a:t>
            </a:r>
          </a:p>
        </p:txBody>
      </p:sp>
      <p:pic>
        <p:nvPicPr>
          <p:cNvPr descr="img/pic4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92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图4.3 年薪和学历的分布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 堆栈条形图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4.2.1 普通堆栈条形图</a:t>
            </a:r>
          </a:p>
          <a:p>
            <a:pPr lvl="0"/>
            <a:r>
              <a:rPr/>
              <a:t>4.2.2 百分比堆栈条形图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4.2.1 普通堆栈条形图</a:t>
            </a:r>
          </a:p>
        </p:txBody>
      </p:sp>
      <p:pic>
        <p:nvPicPr>
          <p:cNvPr descr="img/pic4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7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图4.4 普通堆栈条形图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4.2.2 百分比堆栈条形图</a:t>
            </a:r>
          </a:p>
        </p:txBody>
      </p:sp>
      <p:pic>
        <p:nvPicPr>
          <p:cNvPr descr="img/pic4.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193800"/>
            <a:ext cx="5397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图4.6 切换堆栈条形图的行/列局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4.2.2 百分比堆栈条形图实操技巧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首先利用数据透视表创建一个定性变量和一个定量变量的列联表</a:t>
            </a:r>
          </a:p>
          <a:p>
            <a:pPr lvl="0"/>
            <a:r>
              <a:rPr/>
              <a:t>然后单击“插入” →“柱形图” →选择“簇状柱形图”</a:t>
            </a:r>
          </a:p>
          <a:p>
            <a:pPr lvl="0"/>
            <a:r>
              <a:rPr/>
              <a:t>将“系列重叠”设置为100%，“间隙宽度”设置为0%，创建分组直方图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二维数据的图表展示</dc:title>
  <dc:creator>《精通Excel数据统计与分析》</dc:creator>
  <cp:keywords/>
  <dcterms:created xsi:type="dcterms:W3CDTF">2024-04-19T06:40:21Z</dcterms:created>
  <dcterms:modified xsi:type="dcterms:W3CDTF">2024-04-19T06:40:21Z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