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第5章 描述性统计量的计算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函数VAR.S、函数STDEV.S、函数AVEDEV分别计算样本方差、样本标准差和均值绝对离差。</a:t>
            </a:r>
          </a:p>
          <a:p>
            <a:pPr lvl="0"/>
            <a:r>
              <a:rPr/>
              <a:t>拖曳填充柄，可实现序列的类似计算，自动填充公式。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 分布形状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5.3.1 偏度</a:t>
            </a:r>
          </a:p>
          <a:p>
            <a:pPr lvl="0"/>
            <a:r>
              <a:rPr/>
              <a:t>5.3.2 峰度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5.3.1 偏度</a:t>
            </a:r>
          </a:p>
        </p:txBody>
      </p:sp>
      <p:pic>
        <p:nvPicPr>
          <p:cNvPr descr="img/pict5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表5.2 对称分布、左偏分布和右偏分布的比较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5.3.2 峰度</a:t>
            </a:r>
          </a:p>
        </p:txBody>
      </p:sp>
      <p:pic>
        <p:nvPicPr>
          <p:cNvPr descr="img/pic5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8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图5.21 尖峰分布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 批量报告描述性统计量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5.4.1数据分析描述统计</a:t>
            </a:r>
          </a:p>
          <a:p>
            <a:pPr lvl="0"/>
            <a:r>
              <a:rPr/>
              <a:t>5.4.2 数据透视表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5.4.1 数据分析描述统计</a:t>
            </a:r>
          </a:p>
        </p:txBody>
      </p:sp>
      <p:pic>
        <p:nvPicPr>
          <p:cNvPr descr="img/pic5.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193800"/>
            <a:ext cx="669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图5.25 “描述统计”的输出结果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5.4.2 数据透视表实操技巧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单击“数据” →“数据分析” →“描述统计” ，可以批量报告描述性统计量。</a:t>
            </a:r>
          </a:p>
          <a:p>
            <a:pPr lvl="0"/>
            <a:r>
              <a:rPr/>
              <a:t>创建数据透视表，将分组变量拖曳至“行框”，将数值型字段重复多次拖曳至“Σ值”框，设置字段的汇总方式设置为““平均值”、或“最大值”、“最小值”或“方差”等可以报告分组数据的描述性统计量。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第5章总结</a:t>
            </a:r>
          </a:p>
        </p:txBody>
      </p:sp>
      <p:pic>
        <p:nvPicPr>
          <p:cNvPr descr="img/pic5.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20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第5章 描述性统计量的计算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5.1集中趋势</a:t>
            </a:r>
          </a:p>
          <a:p>
            <a:pPr lvl="0"/>
            <a:r>
              <a:rPr/>
              <a:t>5.2 离散程度</a:t>
            </a:r>
          </a:p>
          <a:p>
            <a:pPr lvl="0"/>
            <a:r>
              <a:rPr/>
              <a:t>5.3 分布形状</a:t>
            </a:r>
          </a:p>
          <a:p>
            <a:pPr lvl="0"/>
            <a:r>
              <a:rPr/>
              <a:t>5.4 批量报告描述性统计量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5.1集中趋势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5.1.1 众数</a:t>
            </a:r>
          </a:p>
          <a:p>
            <a:pPr lvl="0"/>
            <a:r>
              <a:rPr/>
              <a:t>5.1.2 中位数</a:t>
            </a:r>
          </a:p>
          <a:p>
            <a:pPr lvl="0"/>
            <a:r>
              <a:rPr/>
              <a:t>5.1.3均值</a:t>
            </a:r>
          </a:p>
          <a:p>
            <a:pPr lvl="0"/>
            <a:r>
              <a:rPr/>
              <a:t>5.1.4 众数、中位数和平均数的适用场景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5.1.1 众数</a:t>
            </a:r>
          </a:p>
        </p:txBody>
      </p:sp>
      <p:pic>
        <p:nvPicPr>
          <p:cNvPr descr="img/pic5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46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图5.1定性数据的众数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5.1.2 中位数</a:t>
            </a:r>
          </a:p>
        </p:txBody>
      </p:sp>
      <p:pic>
        <p:nvPicPr>
          <p:cNvPr descr="img/pic5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图5.4学历的中位数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5.1.3均值</a:t>
            </a:r>
          </a:p>
        </p:txBody>
      </p:sp>
      <p:pic>
        <p:nvPicPr>
          <p:cNvPr descr="img/pic5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8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图5.9均值和截尾均值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5.1.4 众数、中位数和平均数的适用场景</a:t>
            </a:r>
          </a:p>
        </p:txBody>
      </p:sp>
      <p:pic>
        <p:nvPicPr>
          <p:cNvPr descr="img/pict5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表5.1 数据类型与集中趋势统计量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5.2.1全距</a:t>
            </a:r>
          </a:p>
          <a:p>
            <a:pPr lvl="0"/>
            <a:r>
              <a:rPr/>
              <a:t>5.2.2 四分位距</a:t>
            </a:r>
          </a:p>
          <a:p>
            <a:pPr lvl="0"/>
            <a:r>
              <a:rPr/>
              <a:t>5.2.3 方差</a:t>
            </a:r>
          </a:p>
          <a:p>
            <a:pPr lvl="0"/>
            <a:r>
              <a:rPr/>
              <a:t>5.2.4标准差</a:t>
            </a:r>
          </a:p>
          <a:p>
            <a:pPr lvl="0"/>
            <a:r>
              <a:rPr/>
              <a:t>5.2.5 均值绝对离差</a:t>
            </a:r>
          </a:p>
          <a:p>
            <a:pPr lvl="0"/>
            <a:r>
              <a:rPr/>
              <a:t>5.2.6 中位数绝对离差</a:t>
            </a:r>
          </a:p>
          <a:p>
            <a:pPr lvl="0"/>
            <a:r>
              <a:rPr/>
              <a:t>5.2.7 离散系数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</a:t>
            </a:r>
          </a:p>
        </p:txBody>
      </p:sp>
      <p:pic>
        <p:nvPicPr>
          <p:cNvPr descr="img/pic5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图5.16 离散程度统计量的计算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描述性统计量的计算</dc:title>
  <dc:creator>《精通Excel数据统计与分析》</dc:creator>
  <cp:keywords/>
  <dcterms:created xsi:type="dcterms:W3CDTF">2024-04-19T06:43:24Z</dcterms:created>
  <dcterms:modified xsi:type="dcterms:W3CDTF">2024-04-19T06:43:24Z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