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第10章 假设检验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10.2.1 总体均值的z检验在Excel中的实现</a:t>
            </a:r>
          </a:p>
        </p:txBody>
      </p:sp>
      <p:pic>
        <p:nvPicPr>
          <p:cNvPr descr="img/pic10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图2.3 数据透视表布局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10.2.1 总体均值的z检验在Excel中的实现</a:t>
            </a:r>
          </a:p>
        </p:txBody>
      </p:sp>
      <p:pic>
        <p:nvPicPr>
          <p:cNvPr descr="img/pic10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193800"/>
            <a:ext cx="519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图10.3 双侧z检验的p值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10.2.1 总体均值的z检验在Excel中的实现</a:t>
            </a:r>
          </a:p>
        </p:txBody>
      </p:sp>
      <p:pic>
        <p:nvPicPr>
          <p:cNvPr descr="img/pic10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84300"/>
            <a:ext cx="8229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图10.7 右侧z检验的计算过程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10.2.2 总体均值的t检验在Excel中的实现</a:t>
            </a:r>
          </a:p>
        </p:txBody>
      </p:sp>
      <p:pic>
        <p:nvPicPr>
          <p:cNvPr descr="img/pic10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2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图10.11 双侧t检验的临界值和拒绝域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10.2.2 总体均值的t检验在Excel中的实现</a:t>
            </a:r>
          </a:p>
        </p:txBody>
      </p:sp>
      <p:pic>
        <p:nvPicPr>
          <p:cNvPr descr="img/pic10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图10.13 双侧t检验的计算过程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10.2.2 总体均值的t检验在Excel中的实现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Excel实操技巧</a:t>
            </a:r>
          </a:p>
          <a:p>
            <a:pPr lvl="0"/>
            <a:r>
              <a:rPr/>
              <a:t>当总体标准差未知时，对总体均值进行假设检验，需使用t检验。</a:t>
            </a:r>
          </a:p>
          <a:p>
            <a:pPr lvl="0"/>
            <a:r>
              <a:rPr/>
              <a:t>利用T.INV.2T函数、T.INV.RT函数、T.INV函数可以分别计算双侧、右侧和左侧t检验的临界值。</a:t>
            </a:r>
          </a:p>
          <a:p>
            <a:pPr lvl="0"/>
            <a:r>
              <a:rPr/>
              <a:t>利用T.DIST.2T函数、T.DIST.RT函数、T.DIST函数可以分别计算双侧、右侧和左侧t检验的P值。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10.3 总体方差的假设检验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10.3.1 卡方检验统计量的构造</a:t>
            </a:r>
          </a:p>
          <a:p>
            <a:pPr lvl="0"/>
            <a:r>
              <a:rPr/>
              <a:t>10.3.2 总体方差的卡方检验在Excel中的实现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10.3.1 卡方检验统计量的构造</a:t>
            </a:r>
          </a:p>
        </p:txBody>
      </p:sp>
      <p:pic>
        <p:nvPicPr>
          <p:cNvPr descr="img/pic10.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 18 总体方差的卡方检验的临界值和拒绝域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10.3.2 总体方差的卡方检验在Excel中的实现</a:t>
            </a:r>
          </a:p>
        </p:txBody>
      </p:sp>
      <p:pic>
        <p:nvPicPr>
          <p:cNvPr descr="img/pic10.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93800"/>
            <a:ext cx="821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图10.19 卡方检验的计算过程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10.4 总体比例的假设检验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10.4.1 z检验统计量的构造</a:t>
            </a:r>
          </a:p>
          <a:p>
            <a:pPr lvl="0"/>
            <a:r>
              <a:rPr/>
              <a:t>10.4.2 总体比例的z检验在EXCEL中的实现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第10章 假设检验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10.1假设检验的步骤</a:t>
            </a:r>
          </a:p>
          <a:p>
            <a:pPr lvl="0"/>
            <a:r>
              <a:rPr/>
              <a:t>10.2 总体均值的假设检验</a:t>
            </a:r>
          </a:p>
          <a:p>
            <a:pPr lvl="0"/>
            <a:r>
              <a:rPr/>
              <a:t>10.3 总体方差的假设检验</a:t>
            </a:r>
          </a:p>
          <a:p>
            <a:pPr lvl="0"/>
            <a:r>
              <a:rPr/>
              <a:t>10.4 总体比例的假设检验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10.4.1 z检验统计量的构造</a:t>
            </a:r>
          </a:p>
        </p:txBody>
      </p:sp>
      <p:pic>
        <p:nvPicPr>
          <p:cNvPr descr="img/eq10.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8229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10.4.2 总体比例的z检验在EXCEL中的实现</a:t>
            </a:r>
          </a:p>
        </p:txBody>
      </p:sp>
      <p:pic>
        <p:nvPicPr>
          <p:cNvPr descr="img/pic10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81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图10.21 总体比例的z检验的计算过程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10.5 本章总结</a:t>
            </a:r>
          </a:p>
        </p:txBody>
      </p:sp>
      <p:pic>
        <p:nvPicPr>
          <p:cNvPr descr="img/pic2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4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 假设检验的步骤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10.1.1 提出原假设和备择假设</a:t>
            </a:r>
          </a:p>
          <a:p>
            <a:pPr lvl="0"/>
            <a:r>
              <a:rPr/>
              <a:t>10.1.2 约定显著性水平</a:t>
            </a:r>
          </a:p>
          <a:p>
            <a:pPr lvl="0"/>
            <a:r>
              <a:rPr/>
              <a:t>10.1.3 构造检验统计量</a:t>
            </a:r>
          </a:p>
          <a:p>
            <a:pPr lvl="0"/>
            <a:r>
              <a:rPr/>
              <a:t>10.1.4 建立决策规则</a:t>
            </a:r>
          </a:p>
          <a:p>
            <a:pPr lvl="0"/>
            <a:r>
              <a:rPr/>
              <a:t>10.1.5 基于样本作出判断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10.1.1 提出原假设和备择假设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假设是对总体的一种陈述。</a:t>
            </a:r>
          </a:p>
          <a:p>
            <a:pPr lvl="0"/>
            <a:r>
              <a:rPr/>
              <a:t>在假设检验中研究者需要提出原假设（Null Hypothesis，记作H_0）和备择假设（Alternative Hypothesis，记作H_1）。</a:t>
            </a:r>
          </a:p>
          <a:p>
            <a:pPr lvl="0"/>
            <a:r>
              <a:rPr/>
              <a:t>二者是一对相互对立的命题。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10.1.2 约定显著性水平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显著性水平（Level of Signifcance）是由研究者事先自行约定的，研究者愿意承担的犯弃真错误的风险，通常用α来表示。</a:t>
            </a:r>
          </a:p>
          <a:p>
            <a:pPr lvl="0"/>
            <a:r>
              <a:rPr/>
              <a:t>弃真错误又称作第一类错误，即原假设是真（正确的），但研究者却拒绝了原假设，也就是放弃了真实的命题。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10.1.3 构造检验统计量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检验统计量（Test Statistic）是对样本信息的一种提炼，通常服从一个熟知的分布，例如标准正态分布、t分布、卡方分布或F分布等。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10.1.4 建立决策规则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P值法</a:t>
            </a:r>
          </a:p>
          <a:p>
            <a:pPr lvl="0"/>
            <a:r>
              <a:rPr/>
              <a:t>临界值法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10.1.5 基于样本作出判断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收集样本数据，使用统计学家构造好的检验统计量，利用P值法或者临界值法做出决策判断。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10.2 总体均值的假设检验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10.2.1 总体均值的z检验在Excel中的实现</a:t>
            </a:r>
          </a:p>
          <a:p>
            <a:pPr lvl="0"/>
            <a:r>
              <a:rPr/>
              <a:t>10.2.2 总体均值的t检验在Excel中的实现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假设检验</dc:title>
  <dc:creator>《精通Excel数据统计与分析》</dc:creator>
  <cp:keywords/>
  <dcterms:created xsi:type="dcterms:W3CDTF">2024-04-18T16:08:49Z</dcterms:created>
  <dcterms:modified xsi:type="dcterms:W3CDTF">2024-04-18T16:08:49Z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