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/>
  <cp:keywords/>
  <dcterms:created xsi:type="dcterms:W3CDTF">2024-04-18T02:22:16Z</dcterms:created>
  <dcterms:modified xsi:type="dcterms:W3CDTF">2024-04-18T02:22:16Z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