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二项分布的假定</a:t>
            </a:r>
          </a:p>
          <a:p>
            <a:pPr lvl="0"/>
            <a:r>
              <a:rPr/>
              <a:t>二项分布的概率质量函数</a:t>
            </a:r>
          </a:p>
          <a:p>
            <a:pPr lvl="0"/>
            <a:r>
              <a:rPr/>
              <a:t>二项分布的期望和方差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二项分布的概率质量函数</a:t>
            </a:r>
          </a:p>
        </p:txBody>
      </p:sp>
      <p:pic>
        <p:nvPicPr>
          <p:cNvPr descr="img/eq6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87600"/>
            <a:ext cx="8229600" cy="101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6.2.1 二项分布的期望和方差</a:t>
            </a:r>
          </a:p>
        </p:txBody>
      </p:sp>
      <p:pic>
        <p:nvPicPr>
          <p:cNvPr descr="img/eq6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74800"/>
            <a:ext cx="8229600" cy="262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6.2.2 Excel计算二项分布的取值概率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BINOM.DIST函数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6.2.3 Excel绘制二项分布的图像</a:t>
            </a:r>
          </a:p>
        </p:txBody>
      </p:sp>
      <p:pic>
        <p:nvPicPr>
          <p:cNvPr descr="img/pic6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82296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 泊松分布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6.3.1 泊松分布的性质</a:t>
            </a:r>
          </a:p>
          <a:p>
            <a:pPr lvl="0"/>
            <a:r>
              <a:rPr/>
              <a:t>6.3.2 泊松分布与二项分布的关系</a:t>
            </a:r>
          </a:p>
          <a:p>
            <a:pPr lvl="0"/>
            <a:r>
              <a:rPr/>
              <a:t>6.3.3 Excel计算泊松分布的取值概率</a:t>
            </a:r>
          </a:p>
          <a:p>
            <a:pPr lvl="0"/>
            <a:r>
              <a:rPr/>
              <a:t>6.3.4 Excel绘制泊松分布的图像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泊松分布的性质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泊松分布的假定</a:t>
            </a:r>
          </a:p>
          <a:p>
            <a:pPr lvl="0"/>
            <a:r>
              <a:rPr/>
              <a:t>泊松分布的概率质量函数</a:t>
            </a:r>
          </a:p>
          <a:p>
            <a:pPr lvl="0"/>
            <a:r>
              <a:rPr/>
              <a:t>泊松分布的期望和方差</a:t>
            </a:r>
          </a:p>
          <a:p>
            <a:pPr lvl="0"/>
            <a:r>
              <a:rPr/>
              <a:t>泊松分布的应用场景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泊松分布的概率质量函数</a:t>
            </a:r>
          </a:p>
        </p:txBody>
      </p:sp>
      <p:pic>
        <p:nvPicPr>
          <p:cNvPr descr="img/eq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6.3.1 泊松分布的期望和方差</a:t>
            </a:r>
          </a:p>
        </p:txBody>
      </p:sp>
      <p:pic>
        <p:nvPicPr>
          <p:cNvPr descr="img/eq6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2600" y="1193800"/>
            <a:ext cx="819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6.3.2 泊松分布与二项分布的关系</a:t>
            </a:r>
          </a:p>
        </p:txBody>
      </p:sp>
      <p:pic>
        <p:nvPicPr>
          <p:cNvPr descr="img/eq6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08100"/>
            <a:ext cx="82296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第6章 离散型随机变量的分布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 关键概念</a:t>
            </a:r>
          </a:p>
          <a:p>
            <a:pPr lvl="0"/>
            <a:r>
              <a:rPr/>
              <a:t>6.2 二项分布</a:t>
            </a:r>
          </a:p>
          <a:p>
            <a:pPr lvl="0"/>
            <a:r>
              <a:rPr/>
              <a:t>6.3 泊松分布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6.3.3 Excel计算泊松分布的取值概率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POISSON.DIST函数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6.3.4 Excel绘制泊松分布的图像</a:t>
            </a:r>
          </a:p>
        </p:txBody>
      </p:sp>
      <p:pic>
        <p:nvPicPr>
          <p:cNvPr descr="img/pic6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5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图6.9 Poisson(4)和Poisson(10)的概率质量函数图像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6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4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6.1.1 离散型随机变量</a:t>
            </a:r>
          </a:p>
          <a:p>
            <a:pPr lvl="0"/>
            <a:r>
              <a:rPr/>
              <a:t>6.1.2 概率质量函数</a:t>
            </a:r>
          </a:p>
          <a:p>
            <a:pPr lvl="0"/>
            <a:r>
              <a:rPr/>
              <a:t>6.1.3 累积概率分布函数</a:t>
            </a:r>
          </a:p>
          <a:p>
            <a:pPr lvl="0"/>
            <a:r>
              <a:rPr/>
              <a:t>6.1.4 离散型随机变量的期望和方差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6.1.1 离散型随机变量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离散型随机变量的取值通常表现为整数。</a:t>
            </a:r>
          </a:p>
          <a:p>
            <a:pPr lvl="0"/>
            <a:r>
              <a:rPr/>
              <a:t>随机变量的取值并不直接表现为数值，例如餐厅顾客的性别，其结果为男性或女性，但可将男性赋值为1，女性赋值为0，将文本类型的取值转换为一个数值代码，此类随机变量也是离散型随机变量。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6.1.2 概率质量函数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概率质量函数（Probability Mass Function，简称PMF），描述了离散型随机变量取特定数值的概率。</a:t>
            </a:r>
          </a:p>
        </p:txBody>
      </p:sp>
      <p:pic>
        <p:nvPicPr>
          <p:cNvPr descr="img/eq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70100"/>
            <a:ext cx="5105400" cy="63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6.1.3 累积概率分布函数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累积概率分布函数（Cumulative Probability Distribution Functiaon, 简称CDF。</a:t>
            </a:r>
          </a:p>
        </p:txBody>
      </p:sp>
      <p:pic>
        <p:nvPicPr>
          <p:cNvPr descr="img/eq6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30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累积概率分布函数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离散型随机变量变量的期望（Expected Value，或者Expectance）代表了随机变量分布的中心，将随机变量的某个取值乘以取该值的概率，这些乘积项的和等于期望。</a:t>
            </a:r>
          </a:p>
        </p:txBody>
      </p:sp>
      <p:pic>
        <p:nvPicPr>
          <p:cNvPr descr="img/eq6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8229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期望的计算式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6.1.4 离散型随机变量的期望和方差</a:t>
            </a:r>
          </a:p>
        </p:txBody>
      </p:sp>
      <p:pic>
        <p:nvPicPr>
          <p:cNvPr descr="img/eq6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43100"/>
            <a:ext cx="82296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方差的计算式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二项分布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6.2.1 二项分布的性质</a:t>
            </a:r>
          </a:p>
          <a:p>
            <a:pPr lvl="0"/>
            <a:r>
              <a:rPr/>
              <a:t>6.2.2 Excel计算二项分布的取值概率</a:t>
            </a:r>
          </a:p>
          <a:p>
            <a:pPr lvl="0"/>
            <a:r>
              <a:rPr/>
              <a:t>6.2.3 Excel绘制二项分布的图像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离散型随机变量的分布</dc:title>
  <dc:creator>《精通Excel数据统计与分析》</dc:creator>
  <cp:keywords/>
  <dcterms:created xsi:type="dcterms:W3CDTF">2024-04-18T10:07:53Z</dcterms:created>
  <dcterms:modified xsi:type="dcterms:W3CDTF">2024-04-18T10:07:53Z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