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第13章 非参数检验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《精通Excel数据统计与分析》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14.1.3 Kendall’s W系数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Kendall’s W 系数又称作Kdendall一致系数（ Kendall’s Coefficient of Concordance），是一个非参数统计量，用于评估不同个体的主观态度或者评价是否一致。</a:t>
            </a:r>
          </a:p>
          <a:p>
            <a:pPr lvl="0"/>
            <a:r>
              <a:rPr/>
              <a:t>Kendall’s W系数的值介于0到1之间，等于0时代表态度完全不一致，等于0代表态度完全一致。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14.1.3 Kendall’s W系数</a:t>
            </a:r>
          </a:p>
        </p:txBody>
      </p:sp>
      <p:pic>
        <p:nvPicPr>
          <p:cNvPr descr="img/pic14.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193800"/>
            <a:ext cx="5651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图14.4 Kendall’s W 系数的计算过程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14.1.3 Kendall’s W系数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实操技巧</a:t>
            </a:r>
          </a:p>
          <a:p>
            <a:pPr lvl="0"/>
            <a:r>
              <a:rPr/>
              <a:t>DEVSQ函数可以计算每个观测值与均值的离差平方和。</a:t>
            </a:r>
          </a:p>
          <a:p>
            <a:pPr lvl="0"/>
            <a:r>
              <a:rPr/>
              <a:t>对Kendall’s W 系数进行显著性检验时，利用CHISQ.DIST.RT函数可以计算p值。若p值小于显著性水平，则拒绝“不同个体的主观评价是一致的”的原假设。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14.2两个定量变量的关系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14.2.1 协方差</a:t>
            </a:r>
          </a:p>
          <a:p>
            <a:pPr lvl="0"/>
            <a:r>
              <a:rPr/>
              <a:t>14.2.2 皮尔逊相关系数</a:t>
            </a:r>
          </a:p>
          <a:p>
            <a:pPr lvl="0"/>
            <a:r>
              <a:rPr/>
              <a:t>14.2.3 斯皮尔曼秩相关系数</a:t>
            </a:r>
            <a:br/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14.2.1 协方差</a:t>
            </a:r>
          </a:p>
        </p:txBody>
      </p:sp>
      <p:pic>
        <p:nvPicPr>
          <p:cNvPr descr="img/eq14.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92300"/>
            <a:ext cx="8229600" cy="198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14.2.1 协方差</a:t>
            </a:r>
          </a:p>
        </p:txBody>
      </p:sp>
      <p:pic>
        <p:nvPicPr>
          <p:cNvPr descr="img/pic14.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38400" y="1193800"/>
            <a:ext cx="4279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图14.7 协方差的符号的含义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14.2.2 皮尔逊相关系数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皮尔逊相关系数（Pearson Correlation Coefficient）也称作皮尔逊积矩相关系数（Pearson Product-moment Coefficient）</a:t>
            </a:r>
          </a:p>
          <a:p>
            <a:pPr lvl="0"/>
            <a:r>
              <a:rPr/>
              <a:t>可以测度两个连续型定量变量之间的线性相关关系。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14.2.2 皮尔逊相关系数</a:t>
            </a:r>
          </a:p>
        </p:txBody>
      </p:sp>
      <p:pic>
        <p:nvPicPr>
          <p:cNvPr descr="img/eq14.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47900"/>
            <a:ext cx="8229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14.2.2 皮尔逊相关系数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实操技巧</a:t>
            </a:r>
          </a:p>
          <a:p>
            <a:pPr lvl="0"/>
            <a:r>
              <a:rPr/>
              <a:t>CORREL函数和PEARSON函数计算皮尔逊相关系数，第1项参数和第2项参数分别是两组数据区域，中间用逗号分隔。</a:t>
            </a:r>
          </a:p>
          <a:p>
            <a:pPr lvl="0"/>
            <a:r>
              <a:rPr/>
              <a:t>单击“数据” →“数据分析” →“相关系数”，可以报告相关系数矩阵，矩阵对角线上的元素是1，非对角线上的元素是总体协方差。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14.2.3 斯皮尔曼秩相关系数</a:t>
            </a:r>
          </a:p>
        </p:txBody>
      </p:sp>
      <p:pic>
        <p:nvPicPr>
          <p:cNvPr descr="img/eq14.2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8229600" cy="237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第14章 相关分析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14.1两个定性变量的关系</a:t>
            </a:r>
          </a:p>
          <a:p>
            <a:pPr lvl="0"/>
            <a:r>
              <a:rPr/>
              <a:t>14.2两个定量变量的关系</a:t>
            </a:r>
            <a:br/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14.2.3 斯皮尔曼秩相关系数</a:t>
            </a:r>
          </a:p>
        </p:txBody>
      </p:sp>
      <p:pic>
        <p:nvPicPr>
          <p:cNvPr descr="img/pic14.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70000"/>
            <a:ext cx="8229600" cy="271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图14.13 斯皮尔曼秩相关系数的计算和检验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14.2.3 斯皮尔曼秩相关系数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实操技巧</a:t>
            </a:r>
          </a:p>
          <a:p>
            <a:pPr lvl="0"/>
            <a:r>
              <a:rPr/>
              <a:t>RANK.AVG函数可以计算观测值的秩。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第14章总结</a:t>
            </a:r>
          </a:p>
        </p:txBody>
      </p:sp>
      <p:pic>
        <p:nvPicPr>
          <p:cNvPr descr="img/pic14.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66800" y="1193800"/>
            <a:ext cx="7010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14.1 两个定性变量的关系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14.1.1 独立性检验</a:t>
            </a:r>
          </a:p>
          <a:p>
            <a:pPr lvl="0"/>
            <a:r>
              <a:rPr/>
              <a:t>14.1.2 Cramer’s V系数</a:t>
            </a:r>
          </a:p>
          <a:p>
            <a:pPr lvl="0"/>
            <a:r>
              <a:rPr/>
              <a:t>14.1.3 Kendall’s W系数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14.1.1 独立性检验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在独立性检验中，首先，在两个变量相互独立的假定下计算期望频数。</a:t>
            </a:r>
          </a:p>
          <a:p>
            <a:pPr lvl="0"/>
            <a:r>
              <a:rPr/>
              <a:t>然后将观测频数与期望频数对比.</a:t>
            </a:r>
          </a:p>
          <a:p>
            <a:pPr lvl="0"/>
            <a:r>
              <a:rPr/>
              <a:t>若二者差距较小，则说明两个变量相互独立；若二者差距很大，则说明两个变量不独立。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14.1.1 独立性检验</a:t>
            </a:r>
          </a:p>
        </p:txBody>
      </p:sp>
      <p:pic>
        <p:nvPicPr>
          <p:cNvPr descr="img/eq14.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84400"/>
            <a:ext cx="8229600" cy="140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14.1.1 独立性检验</a:t>
            </a:r>
          </a:p>
        </p:txBody>
      </p:sp>
      <p:pic>
        <p:nvPicPr>
          <p:cNvPr descr="img/pic14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25600" y="1193800"/>
            <a:ext cx="5880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图14.1 独立性检验的计算过程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14.1.1 独立性检验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实操技巧</a:t>
            </a:r>
          </a:p>
          <a:p>
            <a:pPr lvl="0"/>
            <a:r>
              <a:rPr/>
              <a:t>计算期望频数时只需录入左上角单元格的公式，恰当使用绝对引用符号$，然后拖曳单元格填充柄，实现自动计算。</a:t>
            </a:r>
          </a:p>
          <a:p>
            <a:pPr lvl="0"/>
            <a:r>
              <a:rPr/>
              <a:t>CHISQ.TEST函数可以计算独立性检验的p值，第1项参数是观测频数，第2项参数是期望频数。</a:t>
            </a:r>
          </a:p>
          <a:p>
            <a:pPr lvl="0"/>
            <a:r>
              <a:rPr/>
              <a:t>若p值小于显著性水平∝，则拒绝“行变量和列变量相互独立”的原假设。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14.1.2 Cramer’s V系数</a:t>
            </a:r>
          </a:p>
        </p:txBody>
      </p:sp>
      <p:pic>
        <p:nvPicPr>
          <p:cNvPr descr="img/eq14.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38300"/>
            <a:ext cx="82296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14.1.2 Cramer’s V系数</a:t>
            </a:r>
          </a:p>
        </p:txBody>
      </p:sp>
      <p:pic>
        <p:nvPicPr>
          <p:cNvPr descr="img/pic14.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1800" y="1193800"/>
            <a:ext cx="575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图14.3 Cramer’s V系数的计算过程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第13章 非参数检验</dc:title>
  <dc:creator>《精通Excel数据统计与分析》</dc:creator>
  <cp:keywords/>
  <dcterms:created xsi:type="dcterms:W3CDTF">2024-09-27T05:22:10Z</dcterms:created>
  <dcterms:modified xsi:type="dcterms:W3CDTF">2024-09-27T05:22:10Z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