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  <p:pic>
        <p:nvPicPr>
          <p:cNvPr descr="img/pic1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图1. 8 待填充的序列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review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3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pic>
        <p:nvPicPr>
          <p:cNvPr descr="img/pic1.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193800"/>
            <a:ext cx="356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>《精通Excel数据统计与分析》</dc:creator>
  <cp:keywords/>
  <dcterms:created xsi:type="dcterms:W3CDTF">2024-09-27T05:21:38Z</dcterms:created>
  <dcterms:modified xsi:type="dcterms:W3CDTF">2024-09-27T05:21:38Z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