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>《精通Excel数据统计与分析》</dc:creator>
  <cp:keywords/>
  <dcterms:created xsi:type="dcterms:W3CDTF">2024-09-27T05:21:54Z</dcterms:created>
  <dcterms:modified xsi:type="dcterms:W3CDTF">2024-09-27T05:21:54Z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