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第7章 离散型随机变量的分布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7.2 均匀分布的概率密度函数</a:t>
            </a:r>
          </a:p>
        </p:txBody>
      </p:sp>
      <p:pic>
        <p:nvPicPr>
          <p:cNvPr descr="img/eq7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57400"/>
            <a:ext cx="82296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7.2 均匀分布的累积分布函数</a:t>
            </a:r>
          </a:p>
        </p:txBody>
      </p:sp>
      <p:pic>
        <p:nvPicPr>
          <p:cNvPr descr="img/eq7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7.2 均匀分布的期望和方差</a:t>
            </a:r>
          </a:p>
        </p:txBody>
      </p:sp>
      <p:pic>
        <p:nvPicPr>
          <p:cNvPr descr="img/eq7.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22400"/>
            <a:ext cx="8229600" cy="293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7.3 正态分布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正态分布的概率密度函数 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7.3.3 正态分布的应用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7.3.1 正态分布的性质</a:t>
            </a:r>
          </a:p>
          <a:p>
            <a:pPr lvl="0"/>
            <a:r>
              <a:rPr/>
              <a:t>7.3.2 Excel绘制正态分布的PDF和CDF</a:t>
            </a:r>
          </a:p>
          <a:p>
            <a:pPr lvl="0"/>
            <a:r>
              <a:rPr/>
              <a:t>7.3.3 正态分布的应用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7.3.1 正态分布的性质</a:t>
            </a:r>
          </a:p>
        </p:txBody>
      </p:sp>
      <p:pic>
        <p:nvPicPr>
          <p:cNvPr descr="img/pic7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33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图7.3 均值相同，标准差不同的正态分布概率密度曲线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7.3.1 Excel实操技巧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在NORM.DIST函数中，将最后一项参数设置为“FALSE”，计算正态分布的概率密度函数的值；最后一项参数设置为“TRUE”，计算正态分布的累积分布函数的值，即服从正态分布的随机变量小于等于指定值的概率。</a:t>
            </a:r>
          </a:p>
          <a:p>
            <a:pPr lvl="0"/>
            <a:r>
              <a:rPr/>
              <a:t>在NORM.S.DIST函数中，将最后一项参数设置为“FALSE”，计算标准正态分布概率密度函数的值；最后一项参数设置为“TRUE”，计算标准正态分布的累积分布函数的值，即服从标准正态分布的随机变量小于等于指定值的概率。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7.3.2 Excel绘制正态分布的PDF和CDF</a:t>
            </a:r>
          </a:p>
        </p:txBody>
      </p:sp>
      <p:pic>
        <p:nvPicPr>
          <p:cNvPr descr="img/pic7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193800"/>
            <a:ext cx="482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图7. 9 正态分布的PDF和CDF曲线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7.3.3 正态分布的应用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诊断数据中是否存在异常值</a:t>
            </a:r>
          </a:p>
          <a:p>
            <a:pPr lvl="0"/>
            <a:r>
              <a:rPr/>
              <a:t>计算服从正态分布的随机变量落在特定区间的概率</a:t>
            </a:r>
          </a:p>
          <a:p>
            <a:pPr lvl="0"/>
            <a:r>
              <a:rPr/>
              <a:t>给定服从正态分布的随机变量落在某个区间的概率，求该区间。</a:t>
            </a:r>
          </a:p>
          <a:p>
            <a:pPr lvl="0"/>
            <a:r>
              <a:rPr/>
              <a:t>诊断数据是否服从正态分布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正态分布Excel实操技巧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NORM.INV函数适用于普通的正态分布，有三项参数，依次是左尾概率1-α、均值μ和标准差σ，可以求出正态分布N(μ,σ^2 )的上α分位点。</a:t>
            </a:r>
          </a:p>
          <a:p>
            <a:pPr lvl="0"/>
            <a:r>
              <a:rPr/>
              <a:t>NORM.S.INV函数只适用于标准正态分布，给定左尾概率1-α，可以求出标准正态分布的上α分位点。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第7章 连续型随机变量的分布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7.1 关键概念</a:t>
            </a:r>
          </a:p>
          <a:p>
            <a:pPr lvl="0"/>
            <a:r>
              <a:rPr/>
              <a:t>7.2 均匀分布</a:t>
            </a:r>
          </a:p>
          <a:p>
            <a:pPr lvl="0"/>
            <a:r>
              <a:rPr/>
              <a:t>7.3 正态分布</a:t>
            </a:r>
          </a:p>
          <a:p>
            <a:pPr lvl="0"/>
            <a:r>
              <a:rPr/>
              <a:t>7.4 卡方分布</a:t>
            </a:r>
          </a:p>
          <a:p>
            <a:pPr lvl="0"/>
            <a:r>
              <a:rPr/>
              <a:t>7.5 t分布</a:t>
            </a:r>
          </a:p>
          <a:p>
            <a:pPr lvl="0"/>
            <a:r>
              <a:rPr/>
              <a:t>7.6 F分布</a:t>
            </a:r>
          </a:p>
          <a:p>
            <a:pPr lvl="0"/>
            <a:r>
              <a:rPr/>
              <a:t>7.7 指数分布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7.4 卡方分布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7.4.1 卡方分布的性质</a:t>
            </a:r>
          </a:p>
          <a:p>
            <a:pPr lvl="0"/>
            <a:r>
              <a:rPr/>
              <a:t>7.4.2 EXCEL绘制卡方分布的PDF和CDF</a:t>
            </a:r>
          </a:p>
          <a:p>
            <a:pPr lvl="0"/>
            <a:r>
              <a:rPr/>
              <a:t>7.4.3 卡方分布的应用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7.4.1 卡方分布的性质</a:t>
            </a:r>
          </a:p>
        </p:txBody>
      </p:sp>
      <p:pic>
        <p:nvPicPr>
          <p:cNvPr descr="img/eq7.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7.4.1 卡方分布的性质</a:t>
            </a:r>
          </a:p>
        </p:txBody>
      </p:sp>
      <p:pic>
        <p:nvPicPr>
          <p:cNvPr descr="img/pic7.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8229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7.4.2 EXCEL绘制卡方分布的PDF和CDF</a:t>
            </a:r>
          </a:p>
        </p:txBody>
      </p:sp>
      <p:pic>
        <p:nvPicPr>
          <p:cNvPr descr="img/pic7.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193800"/>
            <a:ext cx="5702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图7.17 服从χ^2 (20)的500个随机数的直方图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7.4.3 卡方分布的应用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总体方差的置信区间的构造</a:t>
            </a:r>
          </a:p>
          <a:p>
            <a:pPr lvl="0"/>
            <a:r>
              <a:rPr/>
              <a:t>总体方差的参数检验</a:t>
            </a:r>
          </a:p>
          <a:p>
            <a:pPr lvl="0"/>
            <a:r>
              <a:rPr/>
              <a:t>独立性检验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7.5 t分布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7.5.1 t分布的性质</a:t>
            </a:r>
          </a:p>
          <a:p>
            <a:pPr lvl="0"/>
            <a:r>
              <a:rPr/>
              <a:t>7.5.2 EXCEL绘制t分布的PDF和CDF</a:t>
            </a:r>
          </a:p>
          <a:p>
            <a:pPr lvl="0"/>
            <a:r>
              <a:rPr/>
              <a:t>7.5.3 t分布的应用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7.5.1 t分布的性质</a:t>
            </a:r>
          </a:p>
        </p:txBody>
      </p:sp>
      <p:pic>
        <p:nvPicPr>
          <p:cNvPr descr="img/eq7.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8229600" cy="128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7.5.2 EXCEL绘制t分布的PDF和CDF</a:t>
            </a:r>
          </a:p>
        </p:txBody>
      </p:sp>
      <p:pic>
        <p:nvPicPr>
          <p:cNvPr descr="img/pic7.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193800"/>
            <a:ext cx="4013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图7.23 t(2)、t(5)、t(15)和N(0,1)的概率密度曲线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7.5.3 t分布的应用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总体均值的置信区间的构造</a:t>
            </a:r>
          </a:p>
          <a:p>
            <a:pPr lvl="0"/>
            <a:r>
              <a:rPr/>
              <a:t>总体均值的参数检验</a:t>
            </a:r>
          </a:p>
          <a:p>
            <a:pPr lvl="0"/>
            <a:r>
              <a:rPr/>
              <a:t>两个总体均值的参数检验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7.6 F分布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7.6.1 F分布的性质</a:t>
            </a:r>
          </a:p>
          <a:p>
            <a:pPr lvl="0"/>
            <a:r>
              <a:rPr/>
              <a:t>7.6.2 EXCEL绘制F分布的PDF和CDF</a:t>
            </a:r>
          </a:p>
          <a:p>
            <a:pPr lvl="0"/>
            <a:r>
              <a:rPr/>
              <a:t>7.6.3 F分布的应用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7.1 关键概念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7.1.1 连续型随机变量</a:t>
            </a:r>
          </a:p>
          <a:p>
            <a:pPr lvl="0"/>
            <a:r>
              <a:rPr/>
              <a:t>7.1.2 概率密度函数</a:t>
            </a:r>
          </a:p>
          <a:p>
            <a:pPr lvl="0"/>
            <a:r>
              <a:rPr/>
              <a:t>7.1.3 累积分布函数</a:t>
            </a:r>
          </a:p>
          <a:p>
            <a:pPr lvl="0"/>
            <a:r>
              <a:rPr/>
              <a:t>7.1.4 连续型随机变量的期望和方差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7.6.1 F分布的性质</a:t>
            </a:r>
          </a:p>
        </p:txBody>
      </p:sp>
      <p:pic>
        <p:nvPicPr>
          <p:cNvPr descr="img/eq7.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46300"/>
            <a:ext cx="8229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7.6.2 EXCEL绘制F分布的PDF和CDF</a:t>
            </a:r>
          </a:p>
        </p:txBody>
      </p:sp>
      <p:pic>
        <p:nvPicPr>
          <p:cNvPr descr="img/pic7.2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图7.27 F(3,8)、F(10,20)、F(30,30)、F(100,1000)的概率密度曲线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7.6.3 F分布的应用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两个总体的方差比的检验</a:t>
            </a:r>
          </a:p>
          <a:p>
            <a:pPr lvl="0"/>
            <a:r>
              <a:rPr/>
              <a:t>方差分析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7.7 指数分布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7.7.1 指数分布的性质</a:t>
            </a:r>
          </a:p>
          <a:p>
            <a:pPr lvl="0"/>
            <a:r>
              <a:rPr/>
              <a:t>7.7.2 EXCEL绘制指数分布的PDF和CDF</a:t>
            </a:r>
          </a:p>
          <a:p>
            <a:pPr lvl="0"/>
            <a:r>
              <a:rPr/>
              <a:t>7.7.3 指数分布的应用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7.7.1 指数分布的性质</a:t>
            </a:r>
          </a:p>
        </p:txBody>
      </p:sp>
      <p:pic>
        <p:nvPicPr>
          <p:cNvPr descr="img/eq7.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35200"/>
            <a:ext cx="8229600" cy="132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7.7.2 EXCEL绘制指数分布的PDF和CDF</a:t>
            </a:r>
          </a:p>
        </p:txBody>
      </p:sp>
      <p:pic>
        <p:nvPicPr>
          <p:cNvPr descr="img/pic7.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193800"/>
            <a:ext cx="5575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图7.29 “Exp”(5)、“Exp”(2)、“Exp”(1)、“Exp”(0.2)的概率密度曲线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7.7.3 指数分布的应用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排队问题</a:t>
            </a:r>
          </a:p>
          <a:p>
            <a:pPr lvl="0"/>
            <a:r>
              <a:rPr/>
              <a:t>到银行柜台办理业务的顾客到达的时间间隔的分布</a:t>
            </a:r>
          </a:p>
          <a:p>
            <a:pPr lvl="0"/>
            <a:r>
              <a:rPr/>
              <a:t>急救中心收到的呼救电话的时间间隔的分布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pic7.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193800"/>
            <a:ext cx="3098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7.1.1 连续型随机变量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连续型随机变量是指随机变量在一定范围内可以取无限多个值，无法一一列举其取值。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7.1.2 概率密度函数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概率密度函数（Probability Density Function，简称PDF），描述了连续型随机变量X的分布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7.1.2 概率密度函数的性质</a:t>
            </a:r>
          </a:p>
        </p:txBody>
      </p:sp>
      <p:pic>
        <p:nvPicPr>
          <p:cNvPr descr="img/eq7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71700"/>
            <a:ext cx="8229600" cy="143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7.1.3 累积分布函数</a:t>
            </a:r>
          </a:p>
        </p:txBody>
      </p:sp>
      <p:pic>
        <p:nvPicPr>
          <p:cNvPr descr="img/eq7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20900"/>
            <a:ext cx="82296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7.1.4 连续型随机变量的期望和方差 </a:t>
            </a:r>
          </a:p>
        </p:txBody>
      </p:sp>
      <p:pic>
        <p:nvPicPr>
          <p:cNvPr descr="img/eq7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84400"/>
            <a:ext cx="8229600" cy="140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7.2 均匀分布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均匀分布的概率密度函数</a:t>
            </a:r>
          </a:p>
          <a:p>
            <a:pPr lvl="0"/>
            <a:r>
              <a:rPr/>
              <a:t>均匀分布的累积分布函数</a:t>
            </a:r>
          </a:p>
          <a:p>
            <a:pPr lvl="0"/>
            <a:r>
              <a:rPr/>
              <a:t>均匀分布的期望和方差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离散型随机变量的分布</dc:title>
  <dc:creator>《精通Excel数据统计与分析》</dc:creator>
  <cp:keywords/>
  <dcterms:created xsi:type="dcterms:W3CDTF">2024-09-27T05:21:10Z</dcterms:created>
  <dcterms:modified xsi:type="dcterms:W3CDTF">2024-09-27T05:21:10Z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