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第8章 抽样分布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8.2.2 样本均值的分布形状</a:t>
            </a:r>
          </a:p>
        </p:txBody>
      </p:sp>
      <p:pic>
        <p:nvPicPr>
          <p:cNvPr descr="img/pic8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193800"/>
            <a:ext cx="7112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图8.3 总体服从正态分布，样本均值（n = 5）的直方图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8.2.3 实践应用</a:t>
            </a:r>
          </a:p>
        </p:txBody>
      </p:sp>
      <p:pic>
        <p:nvPicPr>
          <p:cNvPr descr="img/pic8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8.3 样本比例的抽样分布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8.3.1 样本比例的期望和方差</a:t>
            </a:r>
          </a:p>
          <a:p>
            <a:pPr lvl="0"/>
            <a:r>
              <a:rPr/>
              <a:t>8.3.2 样本比例的分布形状</a:t>
            </a:r>
          </a:p>
          <a:p>
            <a:pPr lvl="0"/>
            <a:r>
              <a:rPr/>
              <a:t>8.3.3 实践应用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8.3.1 样本比例的期望和方差</a:t>
            </a:r>
          </a:p>
        </p:txBody>
      </p:sp>
      <p:pic>
        <p:nvPicPr>
          <p:cNvPr descr="img/eq8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8.3.2 样本比例的分布形状</a:t>
            </a:r>
          </a:p>
        </p:txBody>
      </p:sp>
      <p:pic>
        <p:nvPicPr>
          <p:cNvPr descr="img/pic8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" y="1193800"/>
            <a:ext cx="815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8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49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第8章 抽样分布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8.1 抽样分布</a:t>
            </a:r>
          </a:p>
          <a:p>
            <a:pPr lvl="0"/>
            <a:r>
              <a:rPr/>
              <a:t>8.2 样本均值的抽样分布</a:t>
            </a:r>
          </a:p>
          <a:p>
            <a:pPr lvl="0"/>
            <a:r>
              <a:rPr/>
              <a:t>8.3 样本比例的抽样分布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8.1 抽样分布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8.1.1 参数和统计量</a:t>
            </a:r>
          </a:p>
          <a:p>
            <a:pPr lvl="0"/>
            <a:r>
              <a:rPr/>
              <a:t>8.1.2 抽样分布的定义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8.1.1 参数和统计量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参数（parameter）描述的是总体的分布特征。</a:t>
            </a:r>
          </a:p>
          <a:p>
            <a:pPr lvl="0" indent="0" marL="0">
              <a:buNone/>
            </a:pPr>
            <a:r>
              <a:rPr/>
              <a:t>统计量（statistic）描述的是样本的分布特征。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8.1.2 抽样分布的定义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抽样分布（Sampling Distribution）是指样本统计量的分布。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 样本均值的抽样分布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8.2.1 样本均值的期望和方差</a:t>
            </a:r>
          </a:p>
          <a:p>
            <a:pPr lvl="0"/>
            <a:r>
              <a:rPr/>
              <a:t>8.2.2 样本均值的分布形状</a:t>
            </a:r>
          </a:p>
          <a:p>
            <a:pPr lvl="0"/>
            <a:r>
              <a:rPr/>
              <a:t>8.2.3 实践应用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8.2.1 样本均值的期望和方差</a:t>
            </a:r>
          </a:p>
        </p:txBody>
      </p:sp>
      <p:pic>
        <p:nvPicPr>
          <p:cNvPr descr="img/eq8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eq8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36800"/>
            <a:ext cx="82296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8.2.1 样本均值的标准误</a:t>
            </a:r>
          </a:p>
        </p:txBody>
      </p:sp>
      <p:pic>
        <p:nvPicPr>
          <p:cNvPr descr="img/eq8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抽样分布</dc:title>
  <dc:creator>《精通Excel数据统计与分析》</dc:creator>
  <cp:keywords/>
  <dcterms:created xsi:type="dcterms:W3CDTF">2024-09-27T05:22:01Z</dcterms:created>
  <dcterms:modified xsi:type="dcterms:W3CDTF">2024-09-27T05:22:01Z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