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第1章 统计分析与Excel概览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 Excel常用技巧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1.3.1 Excel的快捷键</a:t>
            </a:r>
          </a:p>
          <a:p>
            <a:pPr lvl="0"/>
            <a:r>
              <a:rPr/>
              <a:t>1.3.2 单元格填充柄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1.4 Excel的数据清洗工具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1.4.1 剔除重复个案</a:t>
            </a:r>
          </a:p>
          <a:p>
            <a:pPr lvl="0"/>
            <a:r>
              <a:rPr/>
              <a:t>1.4.2 剔除有缺失值的个案</a:t>
            </a:r>
          </a:p>
          <a:p>
            <a:pPr lvl="0"/>
            <a:r>
              <a:rPr/>
              <a:t>1.4.3 英文字母的大小写转换</a:t>
            </a:r>
          </a:p>
          <a:p>
            <a:pPr lvl="0"/>
            <a:r>
              <a:rPr/>
              <a:t>1.4.4 删除多余的空格</a:t>
            </a:r>
          </a:p>
          <a:p>
            <a:pPr lvl="0"/>
            <a:r>
              <a:rPr/>
              <a:t>1.4.5 观测值的批量替换</a:t>
            </a:r>
          </a:p>
          <a:p>
            <a:pPr lvl="0"/>
            <a:r>
              <a:rPr/>
              <a:t>1.4.6 文本分列</a:t>
            </a:r>
          </a:p>
          <a:p>
            <a:pPr lvl="0"/>
            <a:r>
              <a:rPr/>
              <a:t>1.4.7 以文本形式存储的数字的转化</a:t>
            </a:r>
          </a:p>
          <a:p>
            <a:pPr lvl="0"/>
            <a:r>
              <a:rPr/>
              <a:t>1.4.8 快速填充</a:t>
            </a:r>
          </a:p>
          <a:p>
            <a:pPr lvl="0"/>
            <a:r>
              <a:rPr/>
              <a:t>1.4.9 异常值和缺失值的识别</a:t>
            </a:r>
          </a:p>
          <a:p>
            <a:pPr lvl="0"/>
            <a:r>
              <a:rPr/>
              <a:t>1.4.10 数值代码转换为文本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第1章 统计分析与Excel概览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 统计分析的步骤</a:t>
            </a:r>
          </a:p>
          <a:p>
            <a:pPr lvl="0"/>
            <a:r>
              <a:rPr/>
              <a:t>1.2 Excel的统计分析工具</a:t>
            </a:r>
          </a:p>
          <a:p>
            <a:pPr lvl="0"/>
            <a:r>
              <a:rPr/>
              <a:t>1.3 Excel常用技巧</a:t>
            </a:r>
          </a:p>
          <a:p>
            <a:pPr lvl="0"/>
            <a:r>
              <a:rPr/>
              <a:t>1.4 Excel的数据清洗工具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 统计分析的步骤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1.1.1 收集数据</a:t>
            </a:r>
          </a:p>
          <a:p>
            <a:pPr lvl="0"/>
            <a:r>
              <a:rPr/>
              <a:t>1.1.2 整理数据</a:t>
            </a:r>
          </a:p>
          <a:p>
            <a:pPr lvl="0"/>
            <a:r>
              <a:rPr/>
              <a:t>1.1.3 分析数据</a:t>
            </a:r>
          </a:p>
          <a:p>
            <a:pPr lvl="0"/>
            <a:r>
              <a:rPr/>
              <a:t>1.1.4 提炼结论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1.1.1 收集数据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宏观数据</a:t>
            </a:r>
          </a:p>
          <a:p>
            <a:pPr lvl="0"/>
            <a:r>
              <a:rPr/>
              <a:t>微观数据</a:t>
            </a:r>
          </a:p>
          <a:p>
            <a:pPr lvl="0"/>
            <a:r>
              <a:rPr/>
              <a:t>截面数据</a:t>
            </a:r>
          </a:p>
          <a:p>
            <a:pPr lvl="0"/>
            <a:r>
              <a:rPr/>
              <a:t>时间序列</a:t>
            </a:r>
          </a:p>
          <a:p>
            <a:pPr lvl="0"/>
            <a:r>
              <a:rPr/>
              <a:t>定性数据</a:t>
            </a:r>
          </a:p>
          <a:p>
            <a:pPr lvl="0"/>
            <a:r>
              <a:rPr/>
              <a:t>定量数据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1.1.2 整理数据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1.4 Excel中的数据清洗工具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1.1.3 分析数据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第2章-第5章：描述统计方法</a:t>
            </a:r>
          </a:p>
          <a:p>
            <a:pPr lvl="0"/>
            <a:r>
              <a:rPr/>
              <a:t>第6章至第8章：推断统计准备知识</a:t>
            </a:r>
          </a:p>
          <a:p>
            <a:pPr lvl="0"/>
            <a:r>
              <a:rPr/>
              <a:t>第9章至第15章：推断统计方法</a:t>
            </a:r>
          </a:p>
          <a:p>
            <a:pPr lvl="0"/>
            <a:r>
              <a:rPr/>
              <a:t>第16章：时间序列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全书框架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1.1.4 提炼结论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1.2 Excel的统计分析工具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1.2.1 图表工具</a:t>
            </a:r>
          </a:p>
          <a:p>
            <a:pPr lvl="0"/>
            <a:r>
              <a:rPr/>
              <a:t>1.2.2 函数工具</a:t>
            </a:r>
          </a:p>
          <a:p>
            <a:pPr lvl="0"/>
            <a:r>
              <a:rPr/>
              <a:t>1.2.3 数据分析工具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统计分析与Excel概览</dc:title>
  <dc:creator/>
  <cp:keywords/>
  <dcterms:created xsi:type="dcterms:W3CDTF">2024-03-22T09:23:07Z</dcterms:created>
  <dcterms:modified xsi:type="dcterms:W3CDTF">2024-03-22T09:23:07Z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source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