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0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DCF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BE43550-0D6F-4FA9-B90B-1CD6CE21500B}" type="doc">
      <dgm:prSet loTypeId="urn:microsoft.com/office/officeart/2005/8/layout/b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AB04174-2383-4703-A4C0-BF008FA6B952}">
      <dgm:prSet phldrT="[Text]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>
        <a:ln>
          <a:solidFill>
            <a:srgbClr val="00B0F0"/>
          </a:solidFill>
        </a:ln>
      </dgm:spPr>
      <dgm:t>
        <a:bodyPr/>
        <a:lstStyle/>
        <a:p>
          <a:r>
            <a:rPr lang="en-US" dirty="0" smtClean="0">
              <a:solidFill>
                <a:srgbClr val="C00000"/>
              </a:solidFill>
            </a:rPr>
            <a:t>Welcome page</a:t>
          </a:r>
          <a:endParaRPr lang="en-US" dirty="0">
            <a:solidFill>
              <a:srgbClr val="C00000"/>
            </a:solidFill>
          </a:endParaRPr>
        </a:p>
      </dgm:t>
    </dgm:pt>
    <dgm:pt modelId="{89E7A041-4D95-4E38-8E42-64A4DC6AC593}" type="parTrans" cxnId="{39DFAC91-3BD3-4D9C-B183-0BB7BCA4E9B5}">
      <dgm:prSet/>
      <dgm:spPr/>
      <dgm:t>
        <a:bodyPr/>
        <a:lstStyle/>
        <a:p>
          <a:endParaRPr lang="en-US"/>
        </a:p>
      </dgm:t>
    </dgm:pt>
    <dgm:pt modelId="{171910D6-7229-473C-A747-CDA015A64F6A}" type="sibTrans" cxnId="{39DFAC91-3BD3-4D9C-B183-0BB7BCA4E9B5}">
      <dgm:prSet/>
      <dgm:spPr>
        <a:solidFill>
          <a:srgbClr val="FF0000"/>
        </a:solidFill>
      </dgm:spPr>
      <dgm:t>
        <a:bodyPr/>
        <a:lstStyle/>
        <a:p>
          <a:endParaRPr lang="en-US"/>
        </a:p>
      </dgm:t>
    </dgm:pt>
    <dgm:pt modelId="{A041369D-3836-4941-84C5-EF6D4F3D3FCA}">
      <dgm:prSet phldrT="[Text]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>
        <a:ln>
          <a:solidFill>
            <a:srgbClr val="FF0000"/>
          </a:solidFill>
        </a:ln>
      </dgm:spPr>
      <dgm:t>
        <a:bodyPr/>
        <a:lstStyle/>
        <a:p>
          <a:r>
            <a:rPr lang="en-US" smtClean="0">
              <a:solidFill>
                <a:srgbClr val="0070C0"/>
              </a:solidFill>
            </a:rPr>
            <a:t>Enter</a:t>
          </a:r>
        </a:p>
        <a:p>
          <a:r>
            <a:rPr lang="en-US" smtClean="0">
              <a:solidFill>
                <a:srgbClr val="0070C0"/>
              </a:solidFill>
            </a:rPr>
            <a:t>Play</a:t>
          </a:r>
          <a:endParaRPr lang="en-US" dirty="0">
            <a:solidFill>
              <a:srgbClr val="0070C0"/>
            </a:solidFill>
          </a:endParaRPr>
        </a:p>
      </dgm:t>
    </dgm:pt>
    <dgm:pt modelId="{D06067FD-765F-4371-B36E-F6840761AAF6}" type="parTrans" cxnId="{EC7D5DE8-70AA-44C0-B8F3-D5842B8B5EB5}">
      <dgm:prSet/>
      <dgm:spPr/>
      <dgm:t>
        <a:bodyPr/>
        <a:lstStyle/>
        <a:p>
          <a:endParaRPr lang="en-US"/>
        </a:p>
      </dgm:t>
    </dgm:pt>
    <dgm:pt modelId="{8858A7FF-6F1E-4B0C-A9B7-AE8A7997EDAB}" type="sibTrans" cxnId="{EC7D5DE8-70AA-44C0-B8F3-D5842B8B5EB5}">
      <dgm:prSet/>
      <dgm:spPr>
        <a:solidFill>
          <a:srgbClr val="00B0F0"/>
        </a:solidFill>
      </dgm:spPr>
      <dgm:t>
        <a:bodyPr/>
        <a:lstStyle/>
        <a:p>
          <a:endParaRPr lang="en-US"/>
        </a:p>
      </dgm:t>
    </dgm:pt>
    <dgm:pt modelId="{6C80A9D1-FF6F-461A-9506-DD6C971A957E}">
      <dgm:prSet phldrT="[Text]"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>
        <a:ln>
          <a:solidFill>
            <a:srgbClr val="00B050"/>
          </a:solidFill>
        </a:ln>
      </dgm:spPr>
      <dgm:t>
        <a:bodyPr/>
        <a:lstStyle/>
        <a:p>
          <a:r>
            <a:rPr lang="en-US" smtClean="0">
              <a:solidFill>
                <a:srgbClr val="FFFF00"/>
              </a:solidFill>
            </a:rPr>
            <a:t>Snake</a:t>
          </a:r>
          <a:endParaRPr lang="en-US" dirty="0">
            <a:solidFill>
              <a:srgbClr val="FFFF00"/>
            </a:solidFill>
          </a:endParaRPr>
        </a:p>
      </dgm:t>
    </dgm:pt>
    <dgm:pt modelId="{B7D9D2F4-6CED-4B98-ACB8-EDDA70376413}" type="parTrans" cxnId="{C65A1946-D186-4091-84B9-ED8717217004}">
      <dgm:prSet/>
      <dgm:spPr/>
      <dgm:t>
        <a:bodyPr/>
        <a:lstStyle/>
        <a:p>
          <a:endParaRPr lang="en-US"/>
        </a:p>
      </dgm:t>
    </dgm:pt>
    <dgm:pt modelId="{6E8C803E-416A-47FC-B9AF-1823CEC6D7A9}" type="sibTrans" cxnId="{C65A1946-D186-4091-84B9-ED8717217004}">
      <dgm:prSet/>
      <dgm:spPr>
        <a:solidFill>
          <a:srgbClr val="00B050"/>
        </a:solidFill>
      </dgm:spPr>
      <dgm:t>
        <a:bodyPr/>
        <a:lstStyle/>
        <a:p>
          <a:endParaRPr lang="en-US"/>
        </a:p>
      </dgm:t>
    </dgm:pt>
    <dgm:pt modelId="{CD31684D-CFA1-4E81-A505-5C8D9F3D9C96}">
      <dgm:prSet phldrT="[Text]">
        <dgm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dgm:style>
      </dgm:prSet>
      <dgm:spPr>
        <a:ln>
          <a:solidFill>
            <a:srgbClr val="FFFF00"/>
          </a:solidFill>
        </a:ln>
      </dgm:spPr>
      <dgm:t>
        <a:bodyPr/>
        <a:lstStyle/>
        <a:p>
          <a:r>
            <a:rPr lang="en-US" smtClean="0">
              <a:solidFill>
                <a:srgbClr val="002060"/>
              </a:solidFill>
            </a:rPr>
            <a:t>Creat Food</a:t>
          </a:r>
          <a:endParaRPr lang="en-US" dirty="0">
            <a:solidFill>
              <a:srgbClr val="002060"/>
            </a:solidFill>
          </a:endParaRPr>
        </a:p>
      </dgm:t>
    </dgm:pt>
    <dgm:pt modelId="{E394F061-EE35-4DF5-8235-16CE51B479FD}" type="parTrans" cxnId="{0E72E00E-63FD-476E-9D6D-3EAA4B2C4720}">
      <dgm:prSet/>
      <dgm:spPr/>
      <dgm:t>
        <a:bodyPr/>
        <a:lstStyle/>
        <a:p>
          <a:endParaRPr lang="en-US"/>
        </a:p>
      </dgm:t>
    </dgm:pt>
    <dgm:pt modelId="{ADF8D5AA-B764-46BA-8370-B511874C6EB9}" type="sibTrans" cxnId="{0E72E00E-63FD-476E-9D6D-3EAA4B2C4720}">
      <dgm:prSet/>
      <dgm:spPr>
        <a:solidFill>
          <a:srgbClr val="FFC000"/>
        </a:solidFill>
      </dgm:spPr>
      <dgm:t>
        <a:bodyPr/>
        <a:lstStyle/>
        <a:p>
          <a:endParaRPr lang="en-US"/>
        </a:p>
      </dgm:t>
    </dgm:pt>
    <dgm:pt modelId="{A3D1FA37-00F9-4977-BBEB-3168B1EFC6DF}">
      <dgm:prSet phldrT="[Text]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>
        <a:solidFill>
          <a:srgbClr val="92D050"/>
        </a:solidFill>
        <a:ln>
          <a:solidFill>
            <a:srgbClr val="00B0F0"/>
          </a:solidFill>
        </a:ln>
      </dgm:spPr>
      <dgm:t>
        <a:bodyPr/>
        <a:lstStyle/>
        <a:p>
          <a:r>
            <a:rPr lang="en-US" smtClean="0">
              <a:solidFill>
                <a:srgbClr val="7030A0"/>
              </a:solidFill>
            </a:rPr>
            <a:t>Eat Food</a:t>
          </a:r>
          <a:endParaRPr lang="en-US" dirty="0">
            <a:solidFill>
              <a:srgbClr val="7030A0"/>
            </a:solidFill>
          </a:endParaRPr>
        </a:p>
      </dgm:t>
    </dgm:pt>
    <dgm:pt modelId="{CD62D194-23AD-4C38-BF7E-1F658B40301D}" type="parTrans" cxnId="{B267E188-7BAC-49C0-931D-9AF9C21105C4}">
      <dgm:prSet/>
      <dgm:spPr/>
      <dgm:t>
        <a:bodyPr/>
        <a:lstStyle/>
        <a:p>
          <a:endParaRPr lang="en-US"/>
        </a:p>
      </dgm:t>
    </dgm:pt>
    <dgm:pt modelId="{5AB93E5E-D7AB-4277-AFE1-7DE3DE992236}" type="sibTrans" cxnId="{B267E188-7BAC-49C0-931D-9AF9C21105C4}">
      <dgm:prSet/>
      <dgm:spPr>
        <a:solidFill>
          <a:srgbClr val="FFFF00"/>
        </a:solidFill>
      </dgm:spPr>
      <dgm:t>
        <a:bodyPr/>
        <a:lstStyle/>
        <a:p>
          <a:endParaRPr lang="en-US"/>
        </a:p>
      </dgm:t>
    </dgm:pt>
    <dgm:pt modelId="{54C0FD01-99BB-4D07-A25F-2FCAE788D478}">
      <dgm:prSet phldrT="[Text]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>
        <a:solidFill>
          <a:srgbClr val="0070C0"/>
        </a:solidFill>
        <a:ln>
          <a:solidFill>
            <a:srgbClr val="FF0000"/>
          </a:solidFill>
        </a:ln>
      </dgm:spPr>
      <dgm:t>
        <a:bodyPr/>
        <a:lstStyle/>
        <a:p>
          <a:r>
            <a:rPr lang="en-US" dirty="0" smtClean="0">
              <a:solidFill>
                <a:srgbClr val="FFC000"/>
              </a:solidFill>
            </a:rPr>
            <a:t>Get Bigger</a:t>
          </a:r>
          <a:endParaRPr lang="en-US" dirty="0">
            <a:solidFill>
              <a:srgbClr val="FFC000"/>
            </a:solidFill>
          </a:endParaRPr>
        </a:p>
      </dgm:t>
    </dgm:pt>
    <dgm:pt modelId="{A5AB836C-D311-4F68-9814-4F11210D92D0}" type="parTrans" cxnId="{C5C48435-260C-4557-8DEC-A89C01DA586E}">
      <dgm:prSet/>
      <dgm:spPr/>
      <dgm:t>
        <a:bodyPr/>
        <a:lstStyle/>
        <a:p>
          <a:endParaRPr lang="en-US"/>
        </a:p>
      </dgm:t>
    </dgm:pt>
    <dgm:pt modelId="{1D78E18F-B401-4D5C-A460-8097732C48ED}" type="sibTrans" cxnId="{C5C48435-260C-4557-8DEC-A89C01DA586E}">
      <dgm:prSet/>
      <dgm:spPr>
        <a:solidFill>
          <a:srgbClr val="92D050"/>
        </a:solidFill>
      </dgm:spPr>
      <dgm:t>
        <a:bodyPr/>
        <a:lstStyle/>
        <a:p>
          <a:endParaRPr lang="en-US"/>
        </a:p>
      </dgm:t>
    </dgm:pt>
    <dgm:pt modelId="{75F4F770-4C33-4889-9AAB-6FF69022B3D4}">
      <dgm:prSet phldrT="[Text]">
        <dgm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dgm:style>
      </dgm:prSet>
      <dgm:spPr>
        <a:solidFill>
          <a:srgbClr val="FFC000"/>
        </a:solidFill>
        <a:ln>
          <a:solidFill>
            <a:srgbClr val="00B050"/>
          </a:solidFill>
        </a:ln>
      </dgm:spPr>
      <dgm:t>
        <a:bodyPr/>
        <a:lstStyle/>
        <a:p>
          <a:r>
            <a:rPr lang="en-US" dirty="0" smtClean="0">
              <a:solidFill>
                <a:srgbClr val="00B0F0"/>
              </a:solidFill>
            </a:rPr>
            <a:t>Show Score</a:t>
          </a:r>
        </a:p>
      </dgm:t>
    </dgm:pt>
    <dgm:pt modelId="{3FE04CE0-1844-4A64-9573-3E5900405D7D}" type="parTrans" cxnId="{9DD7E6BD-9042-416C-8C49-CE0D71EFD195}">
      <dgm:prSet/>
      <dgm:spPr/>
      <dgm:t>
        <a:bodyPr/>
        <a:lstStyle/>
        <a:p>
          <a:endParaRPr lang="en-US"/>
        </a:p>
      </dgm:t>
    </dgm:pt>
    <dgm:pt modelId="{CBDF84FA-1855-4E9E-872A-65129DEDC66D}" type="sibTrans" cxnId="{9DD7E6BD-9042-416C-8C49-CE0D71EFD195}">
      <dgm:prSet/>
      <dgm:spPr>
        <a:solidFill>
          <a:srgbClr val="00B0F0"/>
        </a:solidFill>
      </dgm:spPr>
      <dgm:t>
        <a:bodyPr/>
        <a:lstStyle/>
        <a:p>
          <a:endParaRPr lang="en-US"/>
        </a:p>
      </dgm:t>
    </dgm:pt>
    <dgm:pt modelId="{6305D339-8409-4262-BE3F-D5088F9F264F}">
      <dgm:prSet phldrT="[Text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>
        <a:solidFill>
          <a:schemeClr val="accent6">
            <a:lumMod val="90000"/>
          </a:schemeClr>
        </a:solidFill>
        <a:ln>
          <a:solidFill>
            <a:srgbClr val="00B0F0"/>
          </a:solidFill>
        </a:ln>
      </dgm:spPr>
      <dgm:t>
        <a:bodyPr/>
        <a:lstStyle/>
        <a:p>
          <a:r>
            <a:rPr lang="en-US" dirty="0" smtClean="0">
              <a:solidFill>
                <a:schemeClr val="tx2">
                  <a:lumMod val="25000"/>
                </a:schemeClr>
              </a:solidFill>
            </a:rPr>
            <a:t>Hit wall or itself</a:t>
          </a:r>
          <a:endParaRPr lang="en-US" dirty="0">
            <a:solidFill>
              <a:schemeClr val="tx2">
                <a:lumMod val="25000"/>
              </a:schemeClr>
            </a:solidFill>
          </a:endParaRPr>
        </a:p>
      </dgm:t>
    </dgm:pt>
    <dgm:pt modelId="{DBECF83B-846F-4974-8E0B-E768C4153D6E}" type="parTrans" cxnId="{07AFAF82-D01B-4D80-BE61-5DF24773BA2D}">
      <dgm:prSet/>
      <dgm:spPr/>
      <dgm:t>
        <a:bodyPr/>
        <a:lstStyle/>
        <a:p>
          <a:endParaRPr lang="en-US"/>
        </a:p>
      </dgm:t>
    </dgm:pt>
    <dgm:pt modelId="{F28E6300-66D6-456E-AAB9-89BB33FD0BF5}" type="sibTrans" cxnId="{07AFAF82-D01B-4D80-BE61-5DF24773BA2D}">
      <dgm:prSet/>
      <dgm:spPr>
        <a:solidFill>
          <a:srgbClr val="FFFF00"/>
        </a:solidFill>
      </dgm:spPr>
      <dgm:t>
        <a:bodyPr/>
        <a:lstStyle/>
        <a:p>
          <a:endParaRPr lang="en-US"/>
        </a:p>
      </dgm:t>
    </dgm:pt>
    <dgm:pt modelId="{1AA1A43B-126B-4DC1-9501-7609A6451CBC}">
      <dgm:prSet phldrT="[Text]">
        <dgm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dgm:style>
      </dgm:prSet>
      <dgm:spPr>
        <a:ln>
          <a:solidFill>
            <a:srgbClr val="FF0000"/>
          </a:solidFill>
        </a:ln>
      </dgm:spPr>
      <dgm:t>
        <a:bodyPr/>
        <a:lstStyle/>
        <a:p>
          <a:r>
            <a:rPr lang="en-US" smtClean="0">
              <a:solidFill>
                <a:srgbClr val="FF0000"/>
              </a:solidFill>
            </a:rPr>
            <a:t>Dead</a:t>
          </a:r>
          <a:endParaRPr lang="en-US" dirty="0">
            <a:solidFill>
              <a:srgbClr val="FF0000"/>
            </a:solidFill>
          </a:endParaRPr>
        </a:p>
      </dgm:t>
    </dgm:pt>
    <dgm:pt modelId="{0B357ADB-B2BD-4493-838C-8AF05CE47EAF}" type="parTrans" cxnId="{8381E24B-458B-4E0E-86BC-40DC37BF2D97}">
      <dgm:prSet/>
      <dgm:spPr/>
      <dgm:t>
        <a:bodyPr/>
        <a:lstStyle/>
        <a:p>
          <a:endParaRPr lang="en-US"/>
        </a:p>
      </dgm:t>
    </dgm:pt>
    <dgm:pt modelId="{7F80801D-2FE1-4CDD-9389-714DACA59CED}" type="sibTrans" cxnId="{8381E24B-458B-4E0E-86BC-40DC37BF2D97}">
      <dgm:prSet/>
      <dgm:spPr/>
      <dgm:t>
        <a:bodyPr/>
        <a:lstStyle/>
        <a:p>
          <a:endParaRPr lang="en-US"/>
        </a:p>
      </dgm:t>
    </dgm:pt>
    <dgm:pt modelId="{015219BA-693A-4464-B06C-75D69E467637}" type="pres">
      <dgm:prSet presAssocID="{7BE43550-0D6F-4FA9-B90B-1CD6CE21500B}" presName="Name0" presStyleCnt="0">
        <dgm:presLayoutVars>
          <dgm:dir/>
          <dgm:resizeHandles/>
        </dgm:presLayoutVars>
      </dgm:prSet>
      <dgm:spPr/>
      <dgm:t>
        <a:bodyPr/>
        <a:lstStyle/>
        <a:p>
          <a:endParaRPr lang="en-US"/>
        </a:p>
      </dgm:t>
    </dgm:pt>
    <dgm:pt modelId="{28F20708-23C1-444D-8269-61DE4B010BBA}" type="pres">
      <dgm:prSet presAssocID="{EAB04174-2383-4703-A4C0-BF008FA6B952}" presName="compNode" presStyleCnt="0"/>
      <dgm:spPr/>
    </dgm:pt>
    <dgm:pt modelId="{13A3E60C-7307-4375-839E-FB65ACE200CD}" type="pres">
      <dgm:prSet presAssocID="{EAB04174-2383-4703-A4C0-BF008FA6B952}" presName="dummyConnPt" presStyleCnt="0"/>
      <dgm:spPr/>
    </dgm:pt>
    <dgm:pt modelId="{DF32D7B1-39F2-4956-A24F-B9FC66833322}" type="pres">
      <dgm:prSet presAssocID="{EAB04174-2383-4703-A4C0-BF008FA6B952}" presName="node" presStyleLbl="node1" presStyleIdx="0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767C17-669F-4C13-90DA-3A5D2729E98D}" type="pres">
      <dgm:prSet presAssocID="{171910D6-7229-473C-A747-CDA015A64F6A}" presName="sibTrans" presStyleLbl="bgSibTrans2D1" presStyleIdx="0" presStyleCnt="8"/>
      <dgm:spPr/>
      <dgm:t>
        <a:bodyPr/>
        <a:lstStyle/>
        <a:p>
          <a:endParaRPr lang="en-US"/>
        </a:p>
      </dgm:t>
    </dgm:pt>
    <dgm:pt modelId="{2239D9CD-571C-4278-A313-2A98B660F9D8}" type="pres">
      <dgm:prSet presAssocID="{A041369D-3836-4941-84C5-EF6D4F3D3FCA}" presName="compNode" presStyleCnt="0"/>
      <dgm:spPr/>
    </dgm:pt>
    <dgm:pt modelId="{F13784B5-4330-41E2-8697-39B22A9ACB8E}" type="pres">
      <dgm:prSet presAssocID="{A041369D-3836-4941-84C5-EF6D4F3D3FCA}" presName="dummyConnPt" presStyleCnt="0"/>
      <dgm:spPr/>
    </dgm:pt>
    <dgm:pt modelId="{FE2E39A5-71B8-47BE-A630-77A9EE1CEEDC}" type="pres">
      <dgm:prSet presAssocID="{A041369D-3836-4941-84C5-EF6D4F3D3FCA}" presName="node" presStyleLbl="node1" presStyleIdx="1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77A9C0F-435E-4F5B-B2E9-3B9BF1DCB9EB}" type="pres">
      <dgm:prSet presAssocID="{8858A7FF-6F1E-4B0C-A9B7-AE8A7997EDAB}" presName="sibTrans" presStyleLbl="bgSibTrans2D1" presStyleIdx="1" presStyleCnt="8"/>
      <dgm:spPr/>
      <dgm:t>
        <a:bodyPr/>
        <a:lstStyle/>
        <a:p>
          <a:endParaRPr lang="en-US"/>
        </a:p>
      </dgm:t>
    </dgm:pt>
    <dgm:pt modelId="{EA31F468-648D-4674-A33B-6069A636A691}" type="pres">
      <dgm:prSet presAssocID="{6C80A9D1-FF6F-461A-9506-DD6C971A957E}" presName="compNode" presStyleCnt="0"/>
      <dgm:spPr/>
    </dgm:pt>
    <dgm:pt modelId="{226EA1AB-977F-45B8-9BD6-BA01072DC067}" type="pres">
      <dgm:prSet presAssocID="{6C80A9D1-FF6F-461A-9506-DD6C971A957E}" presName="dummyConnPt" presStyleCnt="0"/>
      <dgm:spPr/>
    </dgm:pt>
    <dgm:pt modelId="{B1CA94CC-8D1C-439C-BD64-1752417DFA72}" type="pres">
      <dgm:prSet presAssocID="{6C80A9D1-FF6F-461A-9506-DD6C971A957E}" presName="node" presStyleLbl="node1" presStyleIdx="2" presStyleCnt="9" custLinFactNeighborX="-969" custLinFactNeighborY="-12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436DEC-40B6-46C1-9B31-C63182CDE1A7}" type="pres">
      <dgm:prSet presAssocID="{6E8C803E-416A-47FC-B9AF-1823CEC6D7A9}" presName="sibTrans" presStyleLbl="bgSibTrans2D1" presStyleIdx="2" presStyleCnt="8"/>
      <dgm:spPr/>
      <dgm:t>
        <a:bodyPr/>
        <a:lstStyle/>
        <a:p>
          <a:endParaRPr lang="en-US"/>
        </a:p>
      </dgm:t>
    </dgm:pt>
    <dgm:pt modelId="{B26E2F83-F966-48F6-AE53-8D3A432D9569}" type="pres">
      <dgm:prSet presAssocID="{CD31684D-CFA1-4E81-A505-5C8D9F3D9C96}" presName="compNode" presStyleCnt="0"/>
      <dgm:spPr/>
    </dgm:pt>
    <dgm:pt modelId="{94B3B36D-F5B8-4FB2-A480-3CADF8563C80}" type="pres">
      <dgm:prSet presAssocID="{CD31684D-CFA1-4E81-A505-5C8D9F3D9C96}" presName="dummyConnPt" presStyleCnt="0"/>
      <dgm:spPr/>
    </dgm:pt>
    <dgm:pt modelId="{F5BDEE7C-5666-4E34-8C04-075502B8D54A}" type="pres">
      <dgm:prSet presAssocID="{CD31684D-CFA1-4E81-A505-5C8D9F3D9C96}" presName="node" presStyleLbl="node1" presStyleIdx="3" presStyleCnt="9" custLinFactNeighborX="470" custLinFactNeighborY="-12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20860A4-B0D0-4281-8692-AF35833613FD}" type="pres">
      <dgm:prSet presAssocID="{ADF8D5AA-B764-46BA-8370-B511874C6EB9}" presName="sibTrans" presStyleLbl="bgSibTrans2D1" presStyleIdx="3" presStyleCnt="8"/>
      <dgm:spPr/>
      <dgm:t>
        <a:bodyPr/>
        <a:lstStyle/>
        <a:p>
          <a:endParaRPr lang="en-US"/>
        </a:p>
      </dgm:t>
    </dgm:pt>
    <dgm:pt modelId="{21230F65-8121-4A4E-958F-386E4E72065F}" type="pres">
      <dgm:prSet presAssocID="{A3D1FA37-00F9-4977-BBEB-3168B1EFC6DF}" presName="compNode" presStyleCnt="0"/>
      <dgm:spPr/>
    </dgm:pt>
    <dgm:pt modelId="{6E207CCB-F5A7-4F24-AE66-556ABAD521C8}" type="pres">
      <dgm:prSet presAssocID="{A3D1FA37-00F9-4977-BBEB-3168B1EFC6DF}" presName="dummyConnPt" presStyleCnt="0"/>
      <dgm:spPr/>
    </dgm:pt>
    <dgm:pt modelId="{DCA40193-77A8-42EA-9145-A28E50950674}" type="pres">
      <dgm:prSet presAssocID="{A3D1FA37-00F9-4977-BBEB-3168B1EFC6DF}" presName="node" presStyleLbl="node1" presStyleIdx="4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A7A522-748C-4FB5-AAF7-9DC5318FC3B8}" type="pres">
      <dgm:prSet presAssocID="{5AB93E5E-D7AB-4277-AFE1-7DE3DE992236}" presName="sibTrans" presStyleLbl="bgSibTrans2D1" presStyleIdx="4" presStyleCnt="8"/>
      <dgm:spPr/>
      <dgm:t>
        <a:bodyPr/>
        <a:lstStyle/>
        <a:p>
          <a:endParaRPr lang="en-US"/>
        </a:p>
      </dgm:t>
    </dgm:pt>
    <dgm:pt modelId="{56B0900C-B988-4A78-9998-39FE05C897D7}" type="pres">
      <dgm:prSet presAssocID="{54C0FD01-99BB-4D07-A25F-2FCAE788D478}" presName="compNode" presStyleCnt="0"/>
      <dgm:spPr/>
    </dgm:pt>
    <dgm:pt modelId="{6722591D-54A5-4F73-9501-DDFFA22CC161}" type="pres">
      <dgm:prSet presAssocID="{54C0FD01-99BB-4D07-A25F-2FCAE788D478}" presName="dummyConnPt" presStyleCnt="0"/>
      <dgm:spPr/>
    </dgm:pt>
    <dgm:pt modelId="{4FAC4706-D564-4DA9-91A1-09C850D79E7C}" type="pres">
      <dgm:prSet presAssocID="{54C0FD01-99BB-4D07-A25F-2FCAE788D478}" presName="node" presStyleLbl="node1" presStyleIdx="5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E4DF03-2888-467E-8067-C079A3CC3831}" type="pres">
      <dgm:prSet presAssocID="{1D78E18F-B401-4D5C-A460-8097732C48ED}" presName="sibTrans" presStyleLbl="bgSibTrans2D1" presStyleIdx="5" presStyleCnt="8"/>
      <dgm:spPr/>
      <dgm:t>
        <a:bodyPr/>
        <a:lstStyle/>
        <a:p>
          <a:endParaRPr lang="en-US"/>
        </a:p>
      </dgm:t>
    </dgm:pt>
    <dgm:pt modelId="{5763412D-EF57-4DBE-A7EE-9745EB209C76}" type="pres">
      <dgm:prSet presAssocID="{75F4F770-4C33-4889-9AAB-6FF69022B3D4}" presName="compNode" presStyleCnt="0"/>
      <dgm:spPr/>
    </dgm:pt>
    <dgm:pt modelId="{86EF26F7-21E3-43D7-A077-DE9DF20AFCD0}" type="pres">
      <dgm:prSet presAssocID="{75F4F770-4C33-4889-9AAB-6FF69022B3D4}" presName="dummyConnPt" presStyleCnt="0"/>
      <dgm:spPr/>
    </dgm:pt>
    <dgm:pt modelId="{A77A502A-522E-42AF-A06C-A625CF2D2695}" type="pres">
      <dgm:prSet presAssocID="{75F4F770-4C33-4889-9AAB-6FF69022B3D4}" presName="node" presStyleLbl="node1" presStyleIdx="6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FE1CBC-D7CF-4421-A999-FED1D040DA44}" type="pres">
      <dgm:prSet presAssocID="{CBDF84FA-1855-4E9E-872A-65129DEDC66D}" presName="sibTrans" presStyleLbl="bgSibTrans2D1" presStyleIdx="6" presStyleCnt="8"/>
      <dgm:spPr/>
      <dgm:t>
        <a:bodyPr/>
        <a:lstStyle/>
        <a:p>
          <a:endParaRPr lang="en-US"/>
        </a:p>
      </dgm:t>
    </dgm:pt>
    <dgm:pt modelId="{EB3EB47D-5AEE-432D-8874-BE39A5DB4701}" type="pres">
      <dgm:prSet presAssocID="{6305D339-8409-4262-BE3F-D5088F9F264F}" presName="compNode" presStyleCnt="0"/>
      <dgm:spPr/>
    </dgm:pt>
    <dgm:pt modelId="{1283CF23-5022-488E-974A-64CC2D73D264}" type="pres">
      <dgm:prSet presAssocID="{6305D339-8409-4262-BE3F-D5088F9F264F}" presName="dummyConnPt" presStyleCnt="0"/>
      <dgm:spPr/>
    </dgm:pt>
    <dgm:pt modelId="{1FED7D45-C848-4DD5-95C8-14FB04123094}" type="pres">
      <dgm:prSet presAssocID="{6305D339-8409-4262-BE3F-D5088F9F264F}" presName="node" presStyleLbl="node1" presStyleIdx="7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12EA38-D9B5-4B3E-B8B2-7025159B334F}" type="pres">
      <dgm:prSet presAssocID="{F28E6300-66D6-456E-AAB9-89BB33FD0BF5}" presName="sibTrans" presStyleLbl="bgSibTrans2D1" presStyleIdx="7" presStyleCnt="8"/>
      <dgm:spPr/>
      <dgm:t>
        <a:bodyPr/>
        <a:lstStyle/>
        <a:p>
          <a:endParaRPr lang="en-US"/>
        </a:p>
      </dgm:t>
    </dgm:pt>
    <dgm:pt modelId="{1CD89BF8-5AF0-42E4-881C-212F5BAF41E0}" type="pres">
      <dgm:prSet presAssocID="{1AA1A43B-126B-4DC1-9501-7609A6451CBC}" presName="compNode" presStyleCnt="0"/>
      <dgm:spPr/>
    </dgm:pt>
    <dgm:pt modelId="{D078AD14-BB48-4586-9FD6-2A400325C040}" type="pres">
      <dgm:prSet presAssocID="{1AA1A43B-126B-4DC1-9501-7609A6451CBC}" presName="dummyConnPt" presStyleCnt="0"/>
      <dgm:spPr/>
    </dgm:pt>
    <dgm:pt modelId="{9795DEC9-BFB3-444A-B1F4-84D061E722D4}" type="pres">
      <dgm:prSet presAssocID="{1AA1A43B-126B-4DC1-9501-7609A6451CBC}" presName="node" presStyleLbl="node1" presStyleIdx="8" presStyleCnt="9" custLinFactNeighborX="1909" custLinFactNeighborY="-602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49ACD40-2569-42E2-ACE1-6A5C70D9F637}" type="presOf" srcId="{5AB93E5E-D7AB-4277-AFE1-7DE3DE992236}" destId="{6BA7A522-748C-4FB5-AAF7-9DC5318FC3B8}" srcOrd="0" destOrd="0" presId="urn:microsoft.com/office/officeart/2005/8/layout/bProcess4"/>
    <dgm:cxn modelId="{04AE7D25-F5C1-48AE-B1D7-6330D6597BAA}" type="presOf" srcId="{1D78E18F-B401-4D5C-A460-8097732C48ED}" destId="{67E4DF03-2888-467E-8067-C079A3CC3831}" srcOrd="0" destOrd="0" presId="urn:microsoft.com/office/officeart/2005/8/layout/bProcess4"/>
    <dgm:cxn modelId="{A1731E29-B1D8-4A71-A119-D798EFB3AEB3}" type="presOf" srcId="{1AA1A43B-126B-4DC1-9501-7609A6451CBC}" destId="{9795DEC9-BFB3-444A-B1F4-84D061E722D4}" srcOrd="0" destOrd="0" presId="urn:microsoft.com/office/officeart/2005/8/layout/bProcess4"/>
    <dgm:cxn modelId="{FF8748B9-5643-4E74-9D1F-EB7F8FCDA945}" type="presOf" srcId="{ADF8D5AA-B764-46BA-8370-B511874C6EB9}" destId="{820860A4-B0D0-4281-8692-AF35833613FD}" srcOrd="0" destOrd="0" presId="urn:microsoft.com/office/officeart/2005/8/layout/bProcess4"/>
    <dgm:cxn modelId="{07AFAF82-D01B-4D80-BE61-5DF24773BA2D}" srcId="{7BE43550-0D6F-4FA9-B90B-1CD6CE21500B}" destId="{6305D339-8409-4262-BE3F-D5088F9F264F}" srcOrd="7" destOrd="0" parTransId="{DBECF83B-846F-4974-8E0B-E768C4153D6E}" sibTransId="{F28E6300-66D6-456E-AAB9-89BB33FD0BF5}"/>
    <dgm:cxn modelId="{6859985A-1905-49ED-91E2-A93AADD9642B}" type="presOf" srcId="{171910D6-7229-473C-A747-CDA015A64F6A}" destId="{65767C17-669F-4C13-90DA-3A5D2729E98D}" srcOrd="0" destOrd="0" presId="urn:microsoft.com/office/officeart/2005/8/layout/bProcess4"/>
    <dgm:cxn modelId="{51224EBA-9877-4E12-B3D2-C2EF95275BDE}" type="presOf" srcId="{A3D1FA37-00F9-4977-BBEB-3168B1EFC6DF}" destId="{DCA40193-77A8-42EA-9145-A28E50950674}" srcOrd="0" destOrd="0" presId="urn:microsoft.com/office/officeart/2005/8/layout/bProcess4"/>
    <dgm:cxn modelId="{A7C26CBF-5817-44CC-A845-2D948E6A71BB}" type="presOf" srcId="{54C0FD01-99BB-4D07-A25F-2FCAE788D478}" destId="{4FAC4706-D564-4DA9-91A1-09C850D79E7C}" srcOrd="0" destOrd="0" presId="urn:microsoft.com/office/officeart/2005/8/layout/bProcess4"/>
    <dgm:cxn modelId="{9A6FBDF8-2936-445E-90E5-F1073BA12D03}" type="presOf" srcId="{A041369D-3836-4941-84C5-EF6D4F3D3FCA}" destId="{FE2E39A5-71B8-47BE-A630-77A9EE1CEEDC}" srcOrd="0" destOrd="0" presId="urn:microsoft.com/office/officeart/2005/8/layout/bProcess4"/>
    <dgm:cxn modelId="{8381E24B-458B-4E0E-86BC-40DC37BF2D97}" srcId="{7BE43550-0D6F-4FA9-B90B-1CD6CE21500B}" destId="{1AA1A43B-126B-4DC1-9501-7609A6451CBC}" srcOrd="8" destOrd="0" parTransId="{0B357ADB-B2BD-4493-838C-8AF05CE47EAF}" sibTransId="{7F80801D-2FE1-4CDD-9389-714DACA59CED}"/>
    <dgm:cxn modelId="{BE499419-A425-4E10-AED4-E27E39D23717}" type="presOf" srcId="{F28E6300-66D6-456E-AAB9-89BB33FD0BF5}" destId="{2112EA38-D9B5-4B3E-B8B2-7025159B334F}" srcOrd="0" destOrd="0" presId="urn:microsoft.com/office/officeart/2005/8/layout/bProcess4"/>
    <dgm:cxn modelId="{5FAD67F2-FBB9-44AA-A19A-A98A952240E9}" type="presOf" srcId="{EAB04174-2383-4703-A4C0-BF008FA6B952}" destId="{DF32D7B1-39F2-4956-A24F-B9FC66833322}" srcOrd="0" destOrd="0" presId="urn:microsoft.com/office/officeart/2005/8/layout/bProcess4"/>
    <dgm:cxn modelId="{C65A1946-D186-4091-84B9-ED8717217004}" srcId="{7BE43550-0D6F-4FA9-B90B-1CD6CE21500B}" destId="{6C80A9D1-FF6F-461A-9506-DD6C971A957E}" srcOrd="2" destOrd="0" parTransId="{B7D9D2F4-6CED-4B98-ACB8-EDDA70376413}" sibTransId="{6E8C803E-416A-47FC-B9AF-1823CEC6D7A9}"/>
    <dgm:cxn modelId="{C5C48435-260C-4557-8DEC-A89C01DA586E}" srcId="{7BE43550-0D6F-4FA9-B90B-1CD6CE21500B}" destId="{54C0FD01-99BB-4D07-A25F-2FCAE788D478}" srcOrd="5" destOrd="0" parTransId="{A5AB836C-D311-4F68-9814-4F11210D92D0}" sibTransId="{1D78E18F-B401-4D5C-A460-8097732C48ED}"/>
    <dgm:cxn modelId="{0E72E00E-63FD-476E-9D6D-3EAA4B2C4720}" srcId="{7BE43550-0D6F-4FA9-B90B-1CD6CE21500B}" destId="{CD31684D-CFA1-4E81-A505-5C8D9F3D9C96}" srcOrd="3" destOrd="0" parTransId="{E394F061-EE35-4DF5-8235-16CE51B479FD}" sibTransId="{ADF8D5AA-B764-46BA-8370-B511874C6EB9}"/>
    <dgm:cxn modelId="{CE1F61BB-D5ED-45A3-9B7D-80E17688DB26}" type="presOf" srcId="{7BE43550-0D6F-4FA9-B90B-1CD6CE21500B}" destId="{015219BA-693A-4464-B06C-75D69E467637}" srcOrd="0" destOrd="0" presId="urn:microsoft.com/office/officeart/2005/8/layout/bProcess4"/>
    <dgm:cxn modelId="{8E009862-178C-42C2-ADA4-F00B3842A93F}" type="presOf" srcId="{8858A7FF-6F1E-4B0C-A9B7-AE8A7997EDAB}" destId="{777A9C0F-435E-4F5B-B2E9-3B9BF1DCB9EB}" srcOrd="0" destOrd="0" presId="urn:microsoft.com/office/officeart/2005/8/layout/bProcess4"/>
    <dgm:cxn modelId="{68CDBF80-0A49-41E9-836A-C4ECD5E882A2}" type="presOf" srcId="{6E8C803E-416A-47FC-B9AF-1823CEC6D7A9}" destId="{21436DEC-40B6-46C1-9B31-C63182CDE1A7}" srcOrd="0" destOrd="0" presId="urn:microsoft.com/office/officeart/2005/8/layout/bProcess4"/>
    <dgm:cxn modelId="{39DFAC91-3BD3-4D9C-B183-0BB7BCA4E9B5}" srcId="{7BE43550-0D6F-4FA9-B90B-1CD6CE21500B}" destId="{EAB04174-2383-4703-A4C0-BF008FA6B952}" srcOrd="0" destOrd="0" parTransId="{89E7A041-4D95-4E38-8E42-64A4DC6AC593}" sibTransId="{171910D6-7229-473C-A747-CDA015A64F6A}"/>
    <dgm:cxn modelId="{B267E188-7BAC-49C0-931D-9AF9C21105C4}" srcId="{7BE43550-0D6F-4FA9-B90B-1CD6CE21500B}" destId="{A3D1FA37-00F9-4977-BBEB-3168B1EFC6DF}" srcOrd="4" destOrd="0" parTransId="{CD62D194-23AD-4C38-BF7E-1F658B40301D}" sibTransId="{5AB93E5E-D7AB-4277-AFE1-7DE3DE992236}"/>
    <dgm:cxn modelId="{CC6DFBCE-0612-48DF-8EEC-0A20BEA46F77}" type="presOf" srcId="{75F4F770-4C33-4889-9AAB-6FF69022B3D4}" destId="{A77A502A-522E-42AF-A06C-A625CF2D2695}" srcOrd="0" destOrd="0" presId="urn:microsoft.com/office/officeart/2005/8/layout/bProcess4"/>
    <dgm:cxn modelId="{C6DAFD1D-DB29-4B12-9208-AD1C6F080A21}" type="presOf" srcId="{6305D339-8409-4262-BE3F-D5088F9F264F}" destId="{1FED7D45-C848-4DD5-95C8-14FB04123094}" srcOrd="0" destOrd="0" presId="urn:microsoft.com/office/officeart/2005/8/layout/bProcess4"/>
    <dgm:cxn modelId="{CF35E99C-5057-4BFD-98D5-8A77DC95C83C}" type="presOf" srcId="{6C80A9D1-FF6F-461A-9506-DD6C971A957E}" destId="{B1CA94CC-8D1C-439C-BD64-1752417DFA72}" srcOrd="0" destOrd="0" presId="urn:microsoft.com/office/officeart/2005/8/layout/bProcess4"/>
    <dgm:cxn modelId="{84CCFC00-21F4-4584-9522-7AAB53C2C7E1}" type="presOf" srcId="{CBDF84FA-1855-4E9E-872A-65129DEDC66D}" destId="{E9FE1CBC-D7CF-4421-A999-FED1D040DA44}" srcOrd="0" destOrd="0" presId="urn:microsoft.com/office/officeart/2005/8/layout/bProcess4"/>
    <dgm:cxn modelId="{57F3B1DD-A9E3-4C6F-953B-AB9560D5FD72}" type="presOf" srcId="{CD31684D-CFA1-4E81-A505-5C8D9F3D9C96}" destId="{F5BDEE7C-5666-4E34-8C04-075502B8D54A}" srcOrd="0" destOrd="0" presId="urn:microsoft.com/office/officeart/2005/8/layout/bProcess4"/>
    <dgm:cxn modelId="{EC7D5DE8-70AA-44C0-B8F3-D5842B8B5EB5}" srcId="{7BE43550-0D6F-4FA9-B90B-1CD6CE21500B}" destId="{A041369D-3836-4941-84C5-EF6D4F3D3FCA}" srcOrd="1" destOrd="0" parTransId="{D06067FD-765F-4371-B36E-F6840761AAF6}" sibTransId="{8858A7FF-6F1E-4B0C-A9B7-AE8A7997EDAB}"/>
    <dgm:cxn modelId="{9DD7E6BD-9042-416C-8C49-CE0D71EFD195}" srcId="{7BE43550-0D6F-4FA9-B90B-1CD6CE21500B}" destId="{75F4F770-4C33-4889-9AAB-6FF69022B3D4}" srcOrd="6" destOrd="0" parTransId="{3FE04CE0-1844-4A64-9573-3E5900405D7D}" sibTransId="{CBDF84FA-1855-4E9E-872A-65129DEDC66D}"/>
    <dgm:cxn modelId="{3469E31C-2A75-4399-A9C8-6A59EB4A2187}" type="presParOf" srcId="{015219BA-693A-4464-B06C-75D69E467637}" destId="{28F20708-23C1-444D-8269-61DE4B010BBA}" srcOrd="0" destOrd="0" presId="urn:microsoft.com/office/officeart/2005/8/layout/bProcess4"/>
    <dgm:cxn modelId="{1E93F38B-E7A9-4516-BB7C-8B368D13412C}" type="presParOf" srcId="{28F20708-23C1-444D-8269-61DE4B010BBA}" destId="{13A3E60C-7307-4375-839E-FB65ACE200CD}" srcOrd="0" destOrd="0" presId="urn:microsoft.com/office/officeart/2005/8/layout/bProcess4"/>
    <dgm:cxn modelId="{1F3208B1-7EC8-41A2-B039-4587189EE8E3}" type="presParOf" srcId="{28F20708-23C1-444D-8269-61DE4B010BBA}" destId="{DF32D7B1-39F2-4956-A24F-B9FC66833322}" srcOrd="1" destOrd="0" presId="urn:microsoft.com/office/officeart/2005/8/layout/bProcess4"/>
    <dgm:cxn modelId="{E4CA30F1-5A23-4D9D-A65D-36A376A824DE}" type="presParOf" srcId="{015219BA-693A-4464-B06C-75D69E467637}" destId="{65767C17-669F-4C13-90DA-3A5D2729E98D}" srcOrd="1" destOrd="0" presId="urn:microsoft.com/office/officeart/2005/8/layout/bProcess4"/>
    <dgm:cxn modelId="{52CDCD6B-9D98-4CC3-91B5-418B50F9B507}" type="presParOf" srcId="{015219BA-693A-4464-B06C-75D69E467637}" destId="{2239D9CD-571C-4278-A313-2A98B660F9D8}" srcOrd="2" destOrd="0" presId="urn:microsoft.com/office/officeart/2005/8/layout/bProcess4"/>
    <dgm:cxn modelId="{B1F47ADC-966C-43A1-B565-5A6D496056AF}" type="presParOf" srcId="{2239D9CD-571C-4278-A313-2A98B660F9D8}" destId="{F13784B5-4330-41E2-8697-39B22A9ACB8E}" srcOrd="0" destOrd="0" presId="urn:microsoft.com/office/officeart/2005/8/layout/bProcess4"/>
    <dgm:cxn modelId="{D13B832F-7DD4-4792-9FB6-3FF67A49C67F}" type="presParOf" srcId="{2239D9CD-571C-4278-A313-2A98B660F9D8}" destId="{FE2E39A5-71B8-47BE-A630-77A9EE1CEEDC}" srcOrd="1" destOrd="0" presId="urn:microsoft.com/office/officeart/2005/8/layout/bProcess4"/>
    <dgm:cxn modelId="{8DAC4A80-B9BE-40DC-8C0A-A4C2A34660A2}" type="presParOf" srcId="{015219BA-693A-4464-B06C-75D69E467637}" destId="{777A9C0F-435E-4F5B-B2E9-3B9BF1DCB9EB}" srcOrd="3" destOrd="0" presId="urn:microsoft.com/office/officeart/2005/8/layout/bProcess4"/>
    <dgm:cxn modelId="{606DBDDB-FAD7-4594-9322-B71C6C5EC417}" type="presParOf" srcId="{015219BA-693A-4464-B06C-75D69E467637}" destId="{EA31F468-648D-4674-A33B-6069A636A691}" srcOrd="4" destOrd="0" presId="urn:microsoft.com/office/officeart/2005/8/layout/bProcess4"/>
    <dgm:cxn modelId="{5ED29CAB-C66F-4CF2-958E-9F3DE4F97278}" type="presParOf" srcId="{EA31F468-648D-4674-A33B-6069A636A691}" destId="{226EA1AB-977F-45B8-9BD6-BA01072DC067}" srcOrd="0" destOrd="0" presId="urn:microsoft.com/office/officeart/2005/8/layout/bProcess4"/>
    <dgm:cxn modelId="{BA602600-01A6-4F21-B0A8-3DD002B2748B}" type="presParOf" srcId="{EA31F468-648D-4674-A33B-6069A636A691}" destId="{B1CA94CC-8D1C-439C-BD64-1752417DFA72}" srcOrd="1" destOrd="0" presId="urn:microsoft.com/office/officeart/2005/8/layout/bProcess4"/>
    <dgm:cxn modelId="{3FE47985-FE80-40EA-8FC2-DD275389ADA3}" type="presParOf" srcId="{015219BA-693A-4464-B06C-75D69E467637}" destId="{21436DEC-40B6-46C1-9B31-C63182CDE1A7}" srcOrd="5" destOrd="0" presId="urn:microsoft.com/office/officeart/2005/8/layout/bProcess4"/>
    <dgm:cxn modelId="{0CC1A764-EC1E-4E38-96CD-DF6F16D7481D}" type="presParOf" srcId="{015219BA-693A-4464-B06C-75D69E467637}" destId="{B26E2F83-F966-48F6-AE53-8D3A432D9569}" srcOrd="6" destOrd="0" presId="urn:microsoft.com/office/officeart/2005/8/layout/bProcess4"/>
    <dgm:cxn modelId="{0D172CB4-56D4-49E8-8200-4AC5FBC42F88}" type="presParOf" srcId="{B26E2F83-F966-48F6-AE53-8D3A432D9569}" destId="{94B3B36D-F5B8-4FB2-A480-3CADF8563C80}" srcOrd="0" destOrd="0" presId="urn:microsoft.com/office/officeart/2005/8/layout/bProcess4"/>
    <dgm:cxn modelId="{0F89B68E-CCC1-4F04-B859-BE210AA8C444}" type="presParOf" srcId="{B26E2F83-F966-48F6-AE53-8D3A432D9569}" destId="{F5BDEE7C-5666-4E34-8C04-075502B8D54A}" srcOrd="1" destOrd="0" presId="urn:microsoft.com/office/officeart/2005/8/layout/bProcess4"/>
    <dgm:cxn modelId="{1F3ABB90-01DF-4CAD-98D8-FD6F80D35339}" type="presParOf" srcId="{015219BA-693A-4464-B06C-75D69E467637}" destId="{820860A4-B0D0-4281-8692-AF35833613FD}" srcOrd="7" destOrd="0" presId="urn:microsoft.com/office/officeart/2005/8/layout/bProcess4"/>
    <dgm:cxn modelId="{6D79D67C-4400-40FA-9A21-F9E6E45504DC}" type="presParOf" srcId="{015219BA-693A-4464-B06C-75D69E467637}" destId="{21230F65-8121-4A4E-958F-386E4E72065F}" srcOrd="8" destOrd="0" presId="urn:microsoft.com/office/officeart/2005/8/layout/bProcess4"/>
    <dgm:cxn modelId="{8385178A-8743-4090-80AF-F51D886D20E3}" type="presParOf" srcId="{21230F65-8121-4A4E-958F-386E4E72065F}" destId="{6E207CCB-F5A7-4F24-AE66-556ABAD521C8}" srcOrd="0" destOrd="0" presId="urn:microsoft.com/office/officeart/2005/8/layout/bProcess4"/>
    <dgm:cxn modelId="{2BB0BE1D-BE9C-4B2A-A2BB-C32901CFDDB3}" type="presParOf" srcId="{21230F65-8121-4A4E-958F-386E4E72065F}" destId="{DCA40193-77A8-42EA-9145-A28E50950674}" srcOrd="1" destOrd="0" presId="urn:microsoft.com/office/officeart/2005/8/layout/bProcess4"/>
    <dgm:cxn modelId="{4A4966D8-7E20-4B3F-96FD-03FFC1A364CC}" type="presParOf" srcId="{015219BA-693A-4464-B06C-75D69E467637}" destId="{6BA7A522-748C-4FB5-AAF7-9DC5318FC3B8}" srcOrd="9" destOrd="0" presId="urn:microsoft.com/office/officeart/2005/8/layout/bProcess4"/>
    <dgm:cxn modelId="{6DF1DDE0-A531-41ED-B4CF-BB4A3B943E88}" type="presParOf" srcId="{015219BA-693A-4464-B06C-75D69E467637}" destId="{56B0900C-B988-4A78-9998-39FE05C897D7}" srcOrd="10" destOrd="0" presId="urn:microsoft.com/office/officeart/2005/8/layout/bProcess4"/>
    <dgm:cxn modelId="{E1B990F3-046F-4E29-BBA4-3697021A5726}" type="presParOf" srcId="{56B0900C-B988-4A78-9998-39FE05C897D7}" destId="{6722591D-54A5-4F73-9501-DDFFA22CC161}" srcOrd="0" destOrd="0" presId="urn:microsoft.com/office/officeart/2005/8/layout/bProcess4"/>
    <dgm:cxn modelId="{71C4B749-B3FA-44EB-979C-AC1E25655EDA}" type="presParOf" srcId="{56B0900C-B988-4A78-9998-39FE05C897D7}" destId="{4FAC4706-D564-4DA9-91A1-09C850D79E7C}" srcOrd="1" destOrd="0" presId="urn:microsoft.com/office/officeart/2005/8/layout/bProcess4"/>
    <dgm:cxn modelId="{21690B9C-EB26-4E59-A2A5-752EBFE2CA3A}" type="presParOf" srcId="{015219BA-693A-4464-B06C-75D69E467637}" destId="{67E4DF03-2888-467E-8067-C079A3CC3831}" srcOrd="11" destOrd="0" presId="urn:microsoft.com/office/officeart/2005/8/layout/bProcess4"/>
    <dgm:cxn modelId="{66C90272-9F34-4D5B-815E-B522506B975A}" type="presParOf" srcId="{015219BA-693A-4464-B06C-75D69E467637}" destId="{5763412D-EF57-4DBE-A7EE-9745EB209C76}" srcOrd="12" destOrd="0" presId="urn:microsoft.com/office/officeart/2005/8/layout/bProcess4"/>
    <dgm:cxn modelId="{F4808396-45C0-426E-884C-9524A7189429}" type="presParOf" srcId="{5763412D-EF57-4DBE-A7EE-9745EB209C76}" destId="{86EF26F7-21E3-43D7-A077-DE9DF20AFCD0}" srcOrd="0" destOrd="0" presId="urn:microsoft.com/office/officeart/2005/8/layout/bProcess4"/>
    <dgm:cxn modelId="{D2AF62A0-5705-4638-B474-462AB59377F6}" type="presParOf" srcId="{5763412D-EF57-4DBE-A7EE-9745EB209C76}" destId="{A77A502A-522E-42AF-A06C-A625CF2D2695}" srcOrd="1" destOrd="0" presId="urn:microsoft.com/office/officeart/2005/8/layout/bProcess4"/>
    <dgm:cxn modelId="{1D9B593D-CDEF-46C2-929B-18007811F950}" type="presParOf" srcId="{015219BA-693A-4464-B06C-75D69E467637}" destId="{E9FE1CBC-D7CF-4421-A999-FED1D040DA44}" srcOrd="13" destOrd="0" presId="urn:microsoft.com/office/officeart/2005/8/layout/bProcess4"/>
    <dgm:cxn modelId="{BBCA3D7E-11D2-47DA-A57D-89046F31D1F1}" type="presParOf" srcId="{015219BA-693A-4464-B06C-75D69E467637}" destId="{EB3EB47D-5AEE-432D-8874-BE39A5DB4701}" srcOrd="14" destOrd="0" presId="urn:microsoft.com/office/officeart/2005/8/layout/bProcess4"/>
    <dgm:cxn modelId="{4176BE91-89F7-46F3-A45D-1F2475B738F7}" type="presParOf" srcId="{EB3EB47D-5AEE-432D-8874-BE39A5DB4701}" destId="{1283CF23-5022-488E-974A-64CC2D73D264}" srcOrd="0" destOrd="0" presId="urn:microsoft.com/office/officeart/2005/8/layout/bProcess4"/>
    <dgm:cxn modelId="{BD6CD363-563A-48FB-A8CA-75EE4D37EF43}" type="presParOf" srcId="{EB3EB47D-5AEE-432D-8874-BE39A5DB4701}" destId="{1FED7D45-C848-4DD5-95C8-14FB04123094}" srcOrd="1" destOrd="0" presId="urn:microsoft.com/office/officeart/2005/8/layout/bProcess4"/>
    <dgm:cxn modelId="{A679A0FA-D0B0-48FD-9320-793FEBFDB3B5}" type="presParOf" srcId="{015219BA-693A-4464-B06C-75D69E467637}" destId="{2112EA38-D9B5-4B3E-B8B2-7025159B334F}" srcOrd="15" destOrd="0" presId="urn:microsoft.com/office/officeart/2005/8/layout/bProcess4"/>
    <dgm:cxn modelId="{28A46C8B-0EF5-4B53-A9E5-227D88B70296}" type="presParOf" srcId="{015219BA-693A-4464-B06C-75D69E467637}" destId="{1CD89BF8-5AF0-42E4-881C-212F5BAF41E0}" srcOrd="16" destOrd="0" presId="urn:microsoft.com/office/officeart/2005/8/layout/bProcess4"/>
    <dgm:cxn modelId="{8D59162A-F7FD-4047-8F8A-31AE0D0EF4DB}" type="presParOf" srcId="{1CD89BF8-5AF0-42E4-881C-212F5BAF41E0}" destId="{D078AD14-BB48-4586-9FD6-2A400325C040}" srcOrd="0" destOrd="0" presId="urn:microsoft.com/office/officeart/2005/8/layout/bProcess4"/>
    <dgm:cxn modelId="{3BC1494E-6259-4844-8C97-802D61C9B4BD}" type="presParOf" srcId="{1CD89BF8-5AF0-42E4-881C-212F5BAF41E0}" destId="{9795DEC9-BFB3-444A-B1F4-84D061E722D4}" srcOrd="1" destOrd="0" presId="urn:microsoft.com/office/officeart/2005/8/layout/bProcess4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1D8BD707-D9CF-40AE-B4C6-C98DA3205C09}" type="datetimeFigureOut">
              <a:rPr lang="en-US" smtClean="0"/>
              <a:pPr/>
              <a:t>4/16/2015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1D8BD707-D9CF-40AE-B4C6-C98DA3205C09}" type="datetimeFigureOut">
              <a:rPr lang="en-US" smtClean="0"/>
              <a:pPr/>
              <a:t>4/16/2015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1D8BD707-D9CF-40AE-B4C6-C98DA3205C09}" type="datetimeFigureOut">
              <a:rPr lang="en-US" smtClean="0"/>
              <a:pPr/>
              <a:t>4/16/2015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1D8BD707-D9CF-40AE-B4C6-C98DA3205C09}" type="datetimeFigureOut">
              <a:rPr lang="en-US" smtClean="0"/>
              <a:pPr/>
              <a:t>4/16/2015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4/16/2015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201" r:id="rId1"/>
    <p:sldLayoutId id="2147484202" r:id="rId2"/>
    <p:sldLayoutId id="2147484203" r:id="rId3"/>
    <p:sldLayoutId id="2147484204" r:id="rId4"/>
    <p:sldLayoutId id="2147484205" r:id="rId5"/>
    <p:sldLayoutId id="2147484206" r:id="rId6"/>
    <p:sldLayoutId id="2147484207" r:id="rId7"/>
    <p:sldLayoutId id="2147484208" r:id="rId8"/>
    <p:sldLayoutId id="2147484209" r:id="rId9"/>
    <p:sldLayoutId id="2147484210" r:id="rId10"/>
    <p:sldLayoutId id="2147484211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76600" y="0"/>
            <a:ext cx="5105400" cy="2868168"/>
          </a:xfrm>
        </p:spPr>
        <p:txBody>
          <a:bodyPr/>
          <a:lstStyle/>
          <a:p>
            <a:r>
              <a:rPr lang="en-US" dirty="0" smtClean="0">
                <a:solidFill>
                  <a:srgbClr val="FFC000"/>
                </a:solidFill>
              </a:rPr>
              <a:t>WELCOME TO MY PROJECT PRESENTATION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2800" y="3810000"/>
            <a:ext cx="5114778" cy="1101248"/>
          </a:xfrm>
        </p:spPr>
        <p:txBody>
          <a:bodyPr>
            <a:normAutofit fontScale="92500"/>
          </a:bodyPr>
          <a:lstStyle/>
          <a:p>
            <a:r>
              <a:rPr lang="en-US" sz="3600" dirty="0" smtClean="0">
                <a:solidFill>
                  <a:srgbClr val="92D050"/>
                </a:solidFill>
              </a:rPr>
              <a:t>PROJECT NAME </a:t>
            </a:r>
            <a:r>
              <a:rPr lang="en-US" sz="3600" dirty="0" smtClean="0">
                <a:solidFill>
                  <a:srgbClr val="002060"/>
                </a:solidFill>
              </a:rPr>
              <a:t>:</a:t>
            </a:r>
          </a:p>
          <a:p>
            <a:r>
              <a:rPr lang="en-US" sz="3600" dirty="0" smtClean="0">
                <a:solidFill>
                  <a:srgbClr val="00B0F0"/>
                </a:solidFill>
              </a:rPr>
              <a:t>SNAKE  GAME  PROJECT</a:t>
            </a:r>
            <a:endParaRPr lang="en-US" sz="3600" dirty="0">
              <a:solidFill>
                <a:srgbClr val="00B0F0"/>
              </a:solidFill>
            </a:endParaRPr>
          </a:p>
        </p:txBody>
      </p:sp>
      <p:pic>
        <p:nvPicPr>
          <p:cNvPr id="4" name="Picture 3" descr="FIL1040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667000" cy="2000250"/>
          </a:xfrm>
          <a:prstGeom prst="rect">
            <a:avLst/>
          </a:prstGeom>
        </p:spPr>
      </p:pic>
      <p:pic>
        <p:nvPicPr>
          <p:cNvPr id="7" name="Picture 6" descr="FIL1040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4857750"/>
            <a:ext cx="2667000" cy="2000250"/>
          </a:xfrm>
          <a:prstGeom prst="rect">
            <a:avLst/>
          </a:prstGeom>
        </p:spPr>
      </p:pic>
      <p:pic>
        <p:nvPicPr>
          <p:cNvPr id="14" name="Picture 13" descr="蓝点花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24000"/>
            <a:ext cx="2667000" cy="3556000"/>
          </a:xfrm>
          <a:prstGeom prst="rect">
            <a:avLst/>
          </a:prstGeom>
        </p:spPr>
      </p:pic>
      <p:pic>
        <p:nvPicPr>
          <p:cNvPr id="16" name="Picture 15" descr="FIL7855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524000"/>
            <a:ext cx="2667000" cy="3555999"/>
          </a:xfrm>
          <a:prstGeom prst="rect">
            <a:avLst/>
          </a:prstGeom>
        </p:spPr>
      </p:pic>
    </p:spTree>
  </p:cSld>
  <p:clrMapOvr>
    <a:masterClrMapping/>
  </p:clrMapOvr>
  <p:transition>
    <p:dissolv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DONE  BY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: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526280"/>
          </a:xfrm>
          <a:solidFill>
            <a:schemeClr val="accent5"/>
          </a:solidFill>
          <a:ln>
            <a:solidFill>
              <a:srgbClr val="00B050"/>
            </a:solidFill>
          </a:ln>
        </p:spPr>
        <p:txBody>
          <a:bodyPr>
            <a:normAutofit/>
          </a:bodyPr>
          <a:lstStyle/>
          <a:p>
            <a:endParaRPr lang="en-US" sz="4000" dirty="0" smtClean="0"/>
          </a:p>
          <a:p>
            <a:r>
              <a:rPr lang="en-US" sz="4000" dirty="0" smtClean="0">
                <a:solidFill>
                  <a:srgbClr val="FF0000"/>
                </a:solidFill>
              </a:rPr>
              <a:t>MD. LIZUR  RAHMAN</a:t>
            </a:r>
          </a:p>
          <a:p>
            <a:endParaRPr lang="en-US" sz="4000" dirty="0" smtClean="0"/>
          </a:p>
          <a:p>
            <a:r>
              <a:rPr lang="en-US" sz="4000" dirty="0" smtClean="0">
                <a:solidFill>
                  <a:srgbClr val="00B0F0"/>
                </a:solidFill>
              </a:rPr>
              <a:t>2014-3-60-014</a:t>
            </a:r>
          </a:p>
          <a:p>
            <a:endParaRPr lang="en-US" sz="4000" dirty="0" smtClean="0">
              <a:solidFill>
                <a:srgbClr val="002060"/>
              </a:solidFill>
            </a:endParaRPr>
          </a:p>
          <a:p>
            <a:r>
              <a:rPr lang="en-US" sz="4000" dirty="0" smtClean="0">
                <a:solidFill>
                  <a:srgbClr val="7030A0"/>
                </a:solidFill>
              </a:rPr>
              <a:t>EAST  WEST  UNIVERSITY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C000"/>
                </a:solidFill>
              </a:rPr>
              <a:t>CASE  STUDY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: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2">
              <a:lumMod val="10000"/>
            </a:schemeClr>
          </a:solidFill>
        </p:spPr>
        <p:txBody>
          <a:bodyPr>
            <a:normAutofit fontScale="92500" lnSpcReduction="20000"/>
          </a:bodyPr>
          <a:lstStyle/>
          <a:p>
            <a:r>
              <a:rPr lang="en-US" sz="2800" dirty="0" smtClean="0">
                <a:solidFill>
                  <a:srgbClr val="92D050"/>
                </a:solidFill>
              </a:rPr>
              <a:t>This project is designed &amp; developed in Code Block :: IDE .</a:t>
            </a:r>
          </a:p>
          <a:p>
            <a:r>
              <a:rPr lang="en-US" sz="2800" dirty="0" smtClean="0">
                <a:solidFill>
                  <a:srgbClr val="92D050"/>
                </a:solidFill>
              </a:rPr>
              <a:t>I just try to create a snake game in C++ using only text mode .</a:t>
            </a:r>
          </a:p>
          <a:p>
            <a:r>
              <a:rPr lang="en-US" sz="2800" dirty="0" smtClean="0">
                <a:solidFill>
                  <a:srgbClr val="92D050"/>
                </a:solidFill>
              </a:rPr>
              <a:t>There is a snake which player controls .</a:t>
            </a:r>
          </a:p>
          <a:p>
            <a:r>
              <a:rPr lang="en-US" sz="2800" dirty="0" smtClean="0">
                <a:solidFill>
                  <a:srgbClr val="92D050"/>
                </a:solidFill>
              </a:rPr>
              <a:t>There is obstacle wall .</a:t>
            </a:r>
          </a:p>
          <a:p>
            <a:r>
              <a:rPr lang="en-US" sz="2800" dirty="0" smtClean="0">
                <a:solidFill>
                  <a:srgbClr val="92D050"/>
                </a:solidFill>
              </a:rPr>
              <a:t>There is food which make snake grow in length .</a:t>
            </a:r>
          </a:p>
          <a:p>
            <a:r>
              <a:rPr lang="en-US" sz="2800" dirty="0" smtClean="0">
                <a:solidFill>
                  <a:srgbClr val="92D050"/>
                </a:solidFill>
              </a:rPr>
              <a:t>Each food have 10 score .</a:t>
            </a:r>
          </a:p>
          <a:p>
            <a:r>
              <a:rPr lang="en-US" sz="2800" dirty="0" smtClean="0">
                <a:solidFill>
                  <a:srgbClr val="92D050"/>
                </a:solidFill>
              </a:rPr>
              <a:t>I have used 2,4,6,8,0 key to control .</a:t>
            </a:r>
          </a:p>
          <a:p>
            <a:r>
              <a:rPr lang="en-US" sz="2800" dirty="0" smtClean="0">
                <a:solidFill>
                  <a:srgbClr val="92D050"/>
                </a:solidFill>
              </a:rPr>
              <a:t>2=down,8=up,4=left,6=right .</a:t>
            </a:r>
          </a:p>
          <a:p>
            <a:r>
              <a:rPr lang="en-US" sz="2800" dirty="0" smtClean="0">
                <a:solidFill>
                  <a:srgbClr val="92D050"/>
                </a:solidFill>
              </a:rPr>
              <a:t>0=pause &amp; </a:t>
            </a:r>
            <a:r>
              <a:rPr lang="en-US" sz="2800" dirty="0" err="1" smtClean="0">
                <a:solidFill>
                  <a:srgbClr val="92D050"/>
                </a:solidFill>
              </a:rPr>
              <a:t>anykeys</a:t>
            </a:r>
            <a:r>
              <a:rPr lang="en-US" sz="2800" dirty="0" smtClean="0">
                <a:solidFill>
                  <a:srgbClr val="92D050"/>
                </a:solidFill>
              </a:rPr>
              <a:t> to continue…</a:t>
            </a:r>
          </a:p>
          <a:p>
            <a:r>
              <a:rPr lang="en-US" sz="2800" dirty="0" smtClean="0">
                <a:solidFill>
                  <a:srgbClr val="92D050"/>
                </a:solidFill>
              </a:rPr>
              <a:t>Game ends when snake collide with wall or collide with itself .</a:t>
            </a:r>
          </a:p>
          <a:p>
            <a:endParaRPr lang="en-US" sz="2800" dirty="0" smtClean="0">
              <a:solidFill>
                <a:srgbClr val="92D05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DIAGRAM </a:t>
            </a:r>
            <a:r>
              <a:rPr lang="en-US" dirty="0" smtClean="0">
                <a:solidFill>
                  <a:srgbClr val="FFC000"/>
                </a:solidFill>
              </a:rPr>
              <a:t>:</a:t>
            </a:r>
            <a:endParaRPr lang="en-US" dirty="0">
              <a:solidFill>
                <a:srgbClr val="FFC000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46238"/>
          <a:ext cx="8229600" cy="452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ABOUT  MY  PROJECT </a:t>
            </a:r>
            <a:r>
              <a:rPr lang="en-US" dirty="0" smtClean="0">
                <a:solidFill>
                  <a:srgbClr val="C00000"/>
                </a:solidFill>
              </a:rPr>
              <a:t>: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2">
              <a:lumMod val="10000"/>
            </a:schemeClr>
          </a:solidFill>
        </p:spPr>
        <p:txBody>
          <a:bodyPr>
            <a:normAutofit fontScale="77500" lnSpcReduction="20000"/>
          </a:bodyPr>
          <a:lstStyle/>
          <a:p>
            <a:r>
              <a:rPr lang="en-US" dirty="0" smtClean="0">
                <a:solidFill>
                  <a:srgbClr val="92D050"/>
                </a:solidFill>
              </a:rPr>
              <a:t>In  my  project  </a:t>
            </a:r>
            <a:r>
              <a:rPr lang="en-US" dirty="0" smtClean="0">
                <a:solidFill>
                  <a:srgbClr val="00B0F0"/>
                </a:solidFill>
              </a:rPr>
              <a:t>snake( )</a:t>
            </a:r>
            <a:r>
              <a:rPr lang="en-US" dirty="0" smtClean="0">
                <a:solidFill>
                  <a:srgbClr val="92D050"/>
                </a:solidFill>
              </a:rPr>
              <a:t> </a:t>
            </a:r>
            <a:r>
              <a:rPr lang="en-US" dirty="0" err="1" smtClean="0">
                <a:solidFill>
                  <a:srgbClr val="92D050"/>
                </a:solidFill>
              </a:rPr>
              <a:t>constractor</a:t>
            </a:r>
            <a:r>
              <a:rPr lang="en-US" dirty="0" smtClean="0">
                <a:solidFill>
                  <a:srgbClr val="92D050"/>
                </a:solidFill>
              </a:rPr>
              <a:t>  </a:t>
            </a:r>
            <a:r>
              <a:rPr lang="en-US" dirty="0" smtClean="0">
                <a:solidFill>
                  <a:srgbClr val="92D050"/>
                </a:solidFill>
              </a:rPr>
              <a:t>used  to </a:t>
            </a:r>
            <a:r>
              <a:rPr lang="en-US" dirty="0" err="1" smtClean="0">
                <a:solidFill>
                  <a:srgbClr val="92D050"/>
                </a:solidFill>
              </a:rPr>
              <a:t>initalise</a:t>
            </a:r>
            <a:r>
              <a:rPr lang="en-US" dirty="0" smtClean="0">
                <a:solidFill>
                  <a:srgbClr val="92D050"/>
                </a:solidFill>
              </a:rPr>
              <a:t>  tail  variable  to  null .</a:t>
            </a:r>
          </a:p>
          <a:p>
            <a:r>
              <a:rPr lang="en-US" dirty="0" smtClean="0">
                <a:solidFill>
                  <a:srgbClr val="00B0F0"/>
                </a:solidFill>
              </a:rPr>
              <a:t> void  insert(</a:t>
            </a:r>
            <a:r>
              <a:rPr lang="en-US" dirty="0" err="1" smtClean="0">
                <a:solidFill>
                  <a:srgbClr val="00B0F0"/>
                </a:solidFill>
              </a:rPr>
              <a:t>int</a:t>
            </a:r>
            <a:r>
              <a:rPr lang="en-US" dirty="0" smtClean="0">
                <a:solidFill>
                  <a:srgbClr val="00B0F0"/>
                </a:solidFill>
              </a:rPr>
              <a:t> x , </a:t>
            </a:r>
            <a:r>
              <a:rPr lang="en-US" dirty="0" err="1" smtClean="0">
                <a:solidFill>
                  <a:srgbClr val="00B0F0"/>
                </a:solidFill>
              </a:rPr>
              <a:t>int</a:t>
            </a:r>
            <a:r>
              <a:rPr lang="en-US" dirty="0" smtClean="0">
                <a:solidFill>
                  <a:srgbClr val="00B0F0"/>
                </a:solidFill>
              </a:rPr>
              <a:t> y)</a:t>
            </a:r>
            <a:r>
              <a:rPr lang="en-US" dirty="0" smtClean="0">
                <a:solidFill>
                  <a:srgbClr val="92D050"/>
                </a:solidFill>
              </a:rPr>
              <a:t> </a:t>
            </a:r>
            <a:r>
              <a:rPr lang="en-US" dirty="0" smtClean="0">
                <a:solidFill>
                  <a:srgbClr val="92D050"/>
                </a:solidFill>
              </a:rPr>
              <a:t>used  to  </a:t>
            </a:r>
            <a:r>
              <a:rPr lang="en-US" dirty="0" smtClean="0">
                <a:solidFill>
                  <a:srgbClr val="92D050"/>
                </a:solidFill>
              </a:rPr>
              <a:t>insert  the body  of  snake  append  to  next  node .</a:t>
            </a:r>
          </a:p>
          <a:p>
            <a:r>
              <a:rPr lang="en-US" dirty="0" smtClean="0">
                <a:solidFill>
                  <a:srgbClr val="92D050"/>
                </a:solidFill>
              </a:rPr>
              <a:t> </a:t>
            </a:r>
            <a:r>
              <a:rPr lang="en-US" dirty="0" smtClean="0">
                <a:solidFill>
                  <a:srgbClr val="00B0F0"/>
                </a:solidFill>
              </a:rPr>
              <a:t>void  draw( ) </a:t>
            </a:r>
            <a:r>
              <a:rPr lang="en-US" dirty="0" smtClean="0">
                <a:solidFill>
                  <a:srgbClr val="92D050"/>
                </a:solidFill>
              </a:rPr>
              <a:t>function  </a:t>
            </a:r>
            <a:r>
              <a:rPr lang="en-US" dirty="0" smtClean="0">
                <a:solidFill>
                  <a:srgbClr val="92D050"/>
                </a:solidFill>
              </a:rPr>
              <a:t>used </a:t>
            </a:r>
            <a:r>
              <a:rPr lang="en-US" dirty="0" smtClean="0">
                <a:solidFill>
                  <a:srgbClr val="92D050"/>
                </a:solidFill>
              </a:rPr>
              <a:t>to</a:t>
            </a:r>
            <a:r>
              <a:rPr lang="en-US" dirty="0" smtClean="0">
                <a:solidFill>
                  <a:srgbClr val="00B0F0"/>
                </a:solidFill>
              </a:rPr>
              <a:t>  </a:t>
            </a:r>
            <a:r>
              <a:rPr lang="en-US" dirty="0" smtClean="0">
                <a:solidFill>
                  <a:srgbClr val="92D050"/>
                </a:solidFill>
              </a:rPr>
              <a:t>draw  the snake .</a:t>
            </a:r>
          </a:p>
          <a:p>
            <a:r>
              <a:rPr lang="en-US" dirty="0" smtClean="0">
                <a:solidFill>
                  <a:srgbClr val="92D050"/>
                </a:solidFill>
              </a:rPr>
              <a:t> </a:t>
            </a:r>
            <a:r>
              <a:rPr lang="en-US" dirty="0" smtClean="0">
                <a:solidFill>
                  <a:srgbClr val="00B0F0"/>
                </a:solidFill>
              </a:rPr>
              <a:t>void  </a:t>
            </a:r>
            <a:r>
              <a:rPr lang="en-US" dirty="0" err="1" smtClean="0">
                <a:solidFill>
                  <a:srgbClr val="00B0F0"/>
                </a:solidFill>
              </a:rPr>
              <a:t>drawWall</a:t>
            </a:r>
            <a:r>
              <a:rPr lang="en-US" dirty="0" smtClean="0">
                <a:solidFill>
                  <a:srgbClr val="00B0F0"/>
                </a:solidFill>
              </a:rPr>
              <a:t>( ) </a:t>
            </a:r>
            <a:r>
              <a:rPr lang="en-US" dirty="0" smtClean="0">
                <a:solidFill>
                  <a:srgbClr val="92D050"/>
                </a:solidFill>
              </a:rPr>
              <a:t>function  </a:t>
            </a:r>
            <a:r>
              <a:rPr lang="en-US" dirty="0" smtClean="0">
                <a:solidFill>
                  <a:srgbClr val="92D050"/>
                </a:solidFill>
              </a:rPr>
              <a:t>used  to  </a:t>
            </a:r>
            <a:r>
              <a:rPr lang="en-US" dirty="0" smtClean="0">
                <a:solidFill>
                  <a:srgbClr val="92D050"/>
                </a:solidFill>
              </a:rPr>
              <a:t>draw  the  wall .</a:t>
            </a:r>
          </a:p>
          <a:p>
            <a:r>
              <a:rPr lang="en-US" dirty="0" smtClean="0">
                <a:solidFill>
                  <a:srgbClr val="00B0F0"/>
                </a:solidFill>
              </a:rPr>
              <a:t> void  move( ) </a:t>
            </a:r>
            <a:r>
              <a:rPr lang="en-US" dirty="0" smtClean="0">
                <a:solidFill>
                  <a:srgbClr val="92D050"/>
                </a:solidFill>
              </a:rPr>
              <a:t>function  </a:t>
            </a:r>
            <a:r>
              <a:rPr lang="en-US" dirty="0" smtClean="0">
                <a:solidFill>
                  <a:srgbClr val="92D050"/>
                </a:solidFill>
              </a:rPr>
              <a:t>used  to  </a:t>
            </a:r>
            <a:r>
              <a:rPr lang="en-US" dirty="0" smtClean="0">
                <a:solidFill>
                  <a:srgbClr val="92D050"/>
                </a:solidFill>
              </a:rPr>
              <a:t>control  the movement  of  snake .</a:t>
            </a:r>
          </a:p>
          <a:p>
            <a:r>
              <a:rPr lang="en-US" dirty="0" smtClean="0">
                <a:solidFill>
                  <a:srgbClr val="92D050"/>
                </a:solidFill>
              </a:rPr>
              <a:t> </a:t>
            </a:r>
            <a:r>
              <a:rPr lang="en-US" dirty="0" err="1" smtClean="0">
                <a:solidFill>
                  <a:srgbClr val="00B0F0"/>
                </a:solidFill>
              </a:rPr>
              <a:t>bool</a:t>
            </a:r>
            <a:r>
              <a:rPr lang="en-US" dirty="0" smtClean="0">
                <a:solidFill>
                  <a:srgbClr val="00B0F0"/>
                </a:solidFill>
              </a:rPr>
              <a:t>  collision( ) </a:t>
            </a:r>
            <a:r>
              <a:rPr lang="en-US" dirty="0" smtClean="0">
                <a:solidFill>
                  <a:srgbClr val="92D050"/>
                </a:solidFill>
              </a:rPr>
              <a:t>function  </a:t>
            </a:r>
            <a:r>
              <a:rPr lang="en-US" dirty="0" smtClean="0">
                <a:solidFill>
                  <a:srgbClr val="92D050"/>
                </a:solidFill>
              </a:rPr>
              <a:t>used  to  </a:t>
            </a:r>
            <a:r>
              <a:rPr lang="en-US" dirty="0" smtClean="0">
                <a:solidFill>
                  <a:srgbClr val="92D050"/>
                </a:solidFill>
              </a:rPr>
              <a:t>check snake  collision  with  itself  or  wall .</a:t>
            </a:r>
          </a:p>
          <a:p>
            <a:r>
              <a:rPr lang="en-US" dirty="0" err="1" smtClean="0">
                <a:solidFill>
                  <a:srgbClr val="00B0F0"/>
                </a:solidFill>
              </a:rPr>
              <a:t>SetConsoleScreenBufferSize</a:t>
            </a:r>
            <a:r>
              <a:rPr lang="en-US" dirty="0" smtClean="0">
                <a:solidFill>
                  <a:srgbClr val="00B0F0"/>
                </a:solidFill>
              </a:rPr>
              <a:t>(</a:t>
            </a:r>
            <a:r>
              <a:rPr lang="en-US" dirty="0" err="1" smtClean="0">
                <a:solidFill>
                  <a:srgbClr val="00B0F0"/>
                </a:solidFill>
              </a:rPr>
              <a:t>console_handle,cur_cord</a:t>
            </a:r>
            <a:r>
              <a:rPr lang="en-US" dirty="0" smtClean="0">
                <a:solidFill>
                  <a:srgbClr val="00B0F0"/>
                </a:solidFill>
              </a:rPr>
              <a:t>) </a:t>
            </a:r>
            <a:r>
              <a:rPr lang="en-US" dirty="0" smtClean="0">
                <a:solidFill>
                  <a:srgbClr val="92D050"/>
                </a:solidFill>
              </a:rPr>
              <a:t>function  </a:t>
            </a:r>
            <a:r>
              <a:rPr lang="en-US" dirty="0" smtClean="0">
                <a:solidFill>
                  <a:srgbClr val="92D050"/>
                </a:solidFill>
              </a:rPr>
              <a:t>used  to  </a:t>
            </a:r>
            <a:r>
              <a:rPr lang="en-US" dirty="0" smtClean="0">
                <a:solidFill>
                  <a:srgbClr val="92D050"/>
                </a:solidFill>
              </a:rPr>
              <a:t>setting  up  screen  buffer 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ABOUT  MY  PROJECT </a:t>
            </a:r>
            <a:r>
              <a:rPr lang="en-US" dirty="0" smtClean="0">
                <a:solidFill>
                  <a:srgbClr val="C00000"/>
                </a:solidFill>
              </a:rPr>
              <a:t>: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2">
              <a:lumMod val="10000"/>
            </a:schemeClr>
          </a:solidFill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 void  </a:t>
            </a:r>
            <a:r>
              <a:rPr lang="en-US" dirty="0" err="1" smtClean="0">
                <a:solidFill>
                  <a:srgbClr val="00B0F0"/>
                </a:solidFill>
              </a:rPr>
              <a:t>drawfood</a:t>
            </a:r>
            <a:r>
              <a:rPr lang="en-US" dirty="0" smtClean="0">
                <a:solidFill>
                  <a:srgbClr val="00B0F0"/>
                </a:solidFill>
              </a:rPr>
              <a:t> (</a:t>
            </a:r>
            <a:r>
              <a:rPr lang="en-US" dirty="0" err="1" smtClean="0">
                <a:solidFill>
                  <a:srgbClr val="00B0F0"/>
                </a:solidFill>
              </a:rPr>
              <a:t>int</a:t>
            </a:r>
            <a:r>
              <a:rPr lang="en-US" dirty="0" smtClean="0">
                <a:solidFill>
                  <a:srgbClr val="00B0F0"/>
                </a:solidFill>
              </a:rPr>
              <a:t> x=0) </a:t>
            </a:r>
            <a:r>
              <a:rPr lang="en-US" dirty="0" smtClean="0">
                <a:solidFill>
                  <a:srgbClr val="92D050"/>
                </a:solidFill>
              </a:rPr>
              <a:t>function  </a:t>
            </a:r>
            <a:r>
              <a:rPr lang="en-US" dirty="0" smtClean="0">
                <a:solidFill>
                  <a:srgbClr val="92D050"/>
                </a:solidFill>
              </a:rPr>
              <a:t>used  to  </a:t>
            </a:r>
            <a:r>
              <a:rPr lang="en-US" dirty="0" smtClean="0">
                <a:solidFill>
                  <a:srgbClr val="92D050"/>
                </a:solidFill>
              </a:rPr>
              <a:t>draw food  to  new  position  if  x==1 .</a:t>
            </a:r>
            <a:endParaRPr lang="en-US" dirty="0" smtClean="0">
              <a:solidFill>
                <a:srgbClr val="00B0F0"/>
              </a:solidFill>
            </a:endParaRPr>
          </a:p>
          <a:p>
            <a:r>
              <a:rPr lang="en-US" dirty="0" smtClean="0">
                <a:solidFill>
                  <a:srgbClr val="00B0F0"/>
                </a:solidFill>
              </a:rPr>
              <a:t>void  </a:t>
            </a:r>
            <a:r>
              <a:rPr lang="en-US" dirty="0" err="1" smtClean="0">
                <a:solidFill>
                  <a:srgbClr val="00B0F0"/>
                </a:solidFill>
              </a:rPr>
              <a:t>drawinit</a:t>
            </a:r>
            <a:r>
              <a:rPr lang="en-US" dirty="0" smtClean="0">
                <a:solidFill>
                  <a:srgbClr val="00B0F0"/>
                </a:solidFill>
              </a:rPr>
              <a:t>( ) </a:t>
            </a:r>
            <a:r>
              <a:rPr lang="en-US" dirty="0" smtClean="0">
                <a:solidFill>
                  <a:srgbClr val="92D050"/>
                </a:solidFill>
              </a:rPr>
              <a:t>function  </a:t>
            </a:r>
            <a:r>
              <a:rPr lang="en-US" dirty="0" smtClean="0">
                <a:solidFill>
                  <a:srgbClr val="92D050"/>
                </a:solidFill>
              </a:rPr>
              <a:t>used  to  </a:t>
            </a:r>
            <a:r>
              <a:rPr lang="en-US" dirty="0" err="1" smtClean="0">
                <a:solidFill>
                  <a:srgbClr val="92D050"/>
                </a:solidFill>
              </a:rPr>
              <a:t>inital</a:t>
            </a:r>
            <a:r>
              <a:rPr lang="en-US" dirty="0" smtClean="0">
                <a:solidFill>
                  <a:srgbClr val="92D050"/>
                </a:solidFill>
              </a:rPr>
              <a:t> setup  like  draw  wall .</a:t>
            </a:r>
          </a:p>
          <a:p>
            <a:r>
              <a:rPr lang="en-US" dirty="0" smtClean="0">
                <a:solidFill>
                  <a:srgbClr val="00B0F0"/>
                </a:solidFill>
              </a:rPr>
              <a:t>void  </a:t>
            </a:r>
            <a:r>
              <a:rPr lang="en-US" dirty="0" err="1" smtClean="0">
                <a:solidFill>
                  <a:srgbClr val="00B0F0"/>
                </a:solidFill>
              </a:rPr>
              <a:t>labelDead</a:t>
            </a:r>
            <a:r>
              <a:rPr lang="en-US" dirty="0" smtClean="0">
                <a:solidFill>
                  <a:srgbClr val="00B0F0"/>
                </a:solidFill>
              </a:rPr>
              <a:t>( ) </a:t>
            </a:r>
            <a:r>
              <a:rPr lang="en-US" dirty="0" smtClean="0">
                <a:solidFill>
                  <a:srgbClr val="92D050"/>
                </a:solidFill>
              </a:rPr>
              <a:t>function  </a:t>
            </a:r>
            <a:r>
              <a:rPr lang="en-US" dirty="0" smtClean="0">
                <a:solidFill>
                  <a:srgbClr val="92D050"/>
                </a:solidFill>
              </a:rPr>
              <a:t>used  to  </a:t>
            </a:r>
            <a:r>
              <a:rPr lang="en-US" dirty="0" smtClean="0">
                <a:solidFill>
                  <a:srgbClr val="92D050"/>
                </a:solidFill>
              </a:rPr>
              <a:t>Draw when  player  is  dead .</a:t>
            </a:r>
          </a:p>
          <a:p>
            <a:r>
              <a:rPr lang="en-US" dirty="0" smtClean="0">
                <a:solidFill>
                  <a:srgbClr val="00B0F0"/>
                </a:solidFill>
              </a:rPr>
              <a:t>void  menu( ) </a:t>
            </a:r>
            <a:r>
              <a:rPr lang="en-US" dirty="0" smtClean="0">
                <a:solidFill>
                  <a:srgbClr val="92D050"/>
                </a:solidFill>
              </a:rPr>
              <a:t>function  </a:t>
            </a:r>
            <a:r>
              <a:rPr lang="en-US" dirty="0" smtClean="0">
                <a:solidFill>
                  <a:srgbClr val="92D050"/>
                </a:solidFill>
              </a:rPr>
              <a:t>used  to  </a:t>
            </a:r>
            <a:r>
              <a:rPr lang="en-US" dirty="0" smtClean="0">
                <a:solidFill>
                  <a:srgbClr val="92D050"/>
                </a:solidFill>
              </a:rPr>
              <a:t>showing the  menu  screen .</a:t>
            </a:r>
          </a:p>
          <a:p>
            <a:r>
              <a:rPr lang="en-US" dirty="0" smtClean="0">
                <a:solidFill>
                  <a:srgbClr val="00B0F0"/>
                </a:solidFill>
              </a:rPr>
              <a:t>void  help( ) </a:t>
            </a:r>
            <a:r>
              <a:rPr lang="en-US" dirty="0" smtClean="0">
                <a:solidFill>
                  <a:srgbClr val="92D050"/>
                </a:solidFill>
              </a:rPr>
              <a:t>function  </a:t>
            </a:r>
            <a:r>
              <a:rPr lang="en-US" dirty="0" smtClean="0">
                <a:solidFill>
                  <a:srgbClr val="92D050"/>
                </a:solidFill>
              </a:rPr>
              <a:t>used  to  </a:t>
            </a:r>
            <a:r>
              <a:rPr lang="en-US" dirty="0" smtClean="0">
                <a:solidFill>
                  <a:srgbClr val="92D050"/>
                </a:solidFill>
              </a:rPr>
              <a:t>showing  menu  for  help .</a:t>
            </a:r>
          </a:p>
          <a:p>
            <a:r>
              <a:rPr lang="en-US" dirty="0" smtClean="0">
                <a:solidFill>
                  <a:srgbClr val="00B0F0"/>
                </a:solidFill>
              </a:rPr>
              <a:t>void  loop(snake &amp;ob) </a:t>
            </a:r>
            <a:r>
              <a:rPr lang="en-US" dirty="0" smtClean="0">
                <a:solidFill>
                  <a:srgbClr val="92D050"/>
                </a:solidFill>
              </a:rPr>
              <a:t>function  is  </a:t>
            </a:r>
            <a:r>
              <a:rPr lang="en-US" dirty="0" smtClean="0">
                <a:solidFill>
                  <a:srgbClr val="92D050"/>
                </a:solidFill>
              </a:rPr>
              <a:t>used  to </a:t>
            </a:r>
            <a:r>
              <a:rPr lang="en-US" dirty="0" smtClean="0">
                <a:solidFill>
                  <a:srgbClr val="92D050"/>
                </a:solidFill>
              </a:rPr>
              <a:t>prototype  for  loop function .</a:t>
            </a:r>
          </a:p>
          <a:p>
            <a:endParaRPr lang="en-US" dirty="0" smtClean="0">
              <a:solidFill>
                <a:srgbClr val="92D050"/>
              </a:solidFill>
            </a:endParaRPr>
          </a:p>
          <a:p>
            <a:endParaRPr lang="en-US" dirty="0">
              <a:solidFill>
                <a:srgbClr val="92D05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2731008"/>
          </a:xfrm>
        </p:spPr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THANKS  FOR  WATCHING  MY  PROJECT  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  <a:r>
              <a:rPr lang="en-US" dirty="0" smtClean="0">
                <a:solidFill>
                  <a:srgbClr val="00B0F0"/>
                </a:solidFill>
              </a:rPr>
              <a:t> .</a:t>
            </a:r>
            <a:r>
              <a:rPr lang="en-US" dirty="0" smtClean="0">
                <a:solidFill>
                  <a:srgbClr val="00B050"/>
                </a:solidFill>
              </a:rPr>
              <a:t> 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191000"/>
            <a:ext cx="7772400" cy="1509712"/>
          </a:xfrm>
          <a:solidFill>
            <a:schemeClr val="tx2">
              <a:lumMod val="10000"/>
            </a:schemeClr>
          </a:solidFill>
        </p:spPr>
        <p:txBody>
          <a:bodyPr>
            <a:normAutofit/>
          </a:bodyPr>
          <a:lstStyle/>
          <a:p>
            <a:r>
              <a:rPr lang="en-US" sz="4800" dirty="0" smtClean="0">
                <a:solidFill>
                  <a:srgbClr val="FF0000"/>
                </a:solidFill>
              </a:rPr>
              <a:t>THE  END </a:t>
            </a:r>
            <a:r>
              <a:rPr lang="en-US" sz="4400" dirty="0" smtClean="0">
                <a:solidFill>
                  <a:srgbClr val="FFFF00"/>
                </a:solidFill>
              </a:rPr>
              <a:t>. </a:t>
            </a:r>
            <a:r>
              <a:rPr lang="en-US" sz="4400" dirty="0" smtClean="0">
                <a:solidFill>
                  <a:srgbClr val="00B0F0"/>
                </a:solidFill>
              </a:rPr>
              <a:t>. </a:t>
            </a:r>
            <a:r>
              <a:rPr lang="en-US" sz="4400" dirty="0" smtClean="0">
                <a:solidFill>
                  <a:srgbClr val="00B050"/>
                </a:solidFill>
              </a:rPr>
              <a:t>.</a:t>
            </a:r>
            <a:endParaRPr lang="en-US" sz="4400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undry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368</TotalTime>
  <Words>334</Words>
  <Application>Microsoft Office PowerPoint</Application>
  <PresentationFormat>On-screen Show (4:3)</PresentationFormat>
  <Paragraphs>49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Foundry</vt:lpstr>
      <vt:lpstr>WELCOME TO MY PROJECT PRESENTATION</vt:lpstr>
      <vt:lpstr>DONE  BY :</vt:lpstr>
      <vt:lpstr>CASE  STUDY :</vt:lpstr>
      <vt:lpstr>DIAGRAM :</vt:lpstr>
      <vt:lpstr>ABOUT  MY  PROJECT :</vt:lpstr>
      <vt:lpstr>ABOUT  MY  PROJECT :</vt:lpstr>
      <vt:lpstr>THANKS  FOR  WATCHING  MY  PROJECT  . . .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WELCOME TO MY PROJECT PRESENTATION</dc:title>
  <dc:creator>Toshiba</dc:creator>
  <cp:lastModifiedBy>Toshiba</cp:lastModifiedBy>
  <cp:revision>42</cp:revision>
  <dcterms:created xsi:type="dcterms:W3CDTF">2006-08-16T00:00:00Z</dcterms:created>
  <dcterms:modified xsi:type="dcterms:W3CDTF">2015-04-16T05:45:24Z</dcterms:modified>
</cp:coreProperties>
</file>