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66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271" autoAdjust="0"/>
  </p:normalViewPr>
  <p:slideViewPr>
    <p:cSldViewPr>
      <p:cViewPr varScale="1">
        <p:scale>
          <a:sx n="70" d="100"/>
          <a:sy n="70" d="100"/>
        </p:scale>
        <p:origin x="-13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8F7C688-1D0F-4A83-A933-1D6991978FA5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9DA969-6150-465C-BC84-6C6C070D9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C688-1D0F-4A83-A933-1D6991978FA5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A969-6150-465C-BC84-6C6C070D9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8F7C688-1D0F-4A83-A933-1D6991978FA5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E9DA969-6150-465C-BC84-6C6C070D9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C688-1D0F-4A83-A933-1D6991978FA5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9DA969-6150-465C-BC84-6C6C070D9D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C688-1D0F-4A83-A933-1D6991978FA5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E9DA969-6150-465C-BC84-6C6C070D9D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8F7C688-1D0F-4A83-A933-1D6991978FA5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9DA969-6150-465C-BC84-6C6C070D9D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8F7C688-1D0F-4A83-A933-1D6991978FA5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9DA969-6150-465C-BC84-6C6C070D9D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C688-1D0F-4A83-A933-1D6991978FA5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9DA969-6150-465C-BC84-6C6C070D9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C688-1D0F-4A83-A933-1D6991978FA5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9DA969-6150-465C-BC84-6C6C070D9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C688-1D0F-4A83-A933-1D6991978FA5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9DA969-6150-465C-BC84-6C6C070D9D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8F7C688-1D0F-4A83-A933-1D6991978FA5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E9DA969-6150-465C-BC84-6C6C070D9D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F7C688-1D0F-4A83-A933-1D6991978FA5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E9DA969-6150-465C-BC84-6C6C070D9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79a79c6b5f49f917872e28890b194219119acb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2209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WELCOME TO OUR PRESENTATION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e79a79c6b5f49f917872e28890b194219119acb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28600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 of Othello Game:</a:t>
            </a:r>
            <a:endParaRPr lang="en-US" sz="4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716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Playing one more move than your opponent </a:t>
            </a:r>
          </a:p>
          <a:p>
            <a:endParaRPr lang="en-US" sz="32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Forcing your opponent to initiate play elsewhere</a:t>
            </a:r>
            <a:endParaRPr lang="en-US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e79a79c6b5f49f917872e28890b194219119acb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 descr="C:\Users\User\Desktop\Reversi6.jpg"/>
          <p:cNvPicPr>
            <a:picLocks noChangeAspect="1" noChangeArrowheads="1"/>
          </p:cNvPicPr>
          <p:nvPr/>
        </p:nvPicPr>
        <p:blipFill>
          <a:blip r:embed="rId3" cstate="print">
            <a:lum contrast="15000"/>
          </a:blip>
          <a:srcRect/>
          <a:stretch>
            <a:fillRect/>
          </a:stretch>
        </p:blipFill>
        <p:spPr bwMode="auto">
          <a:xfrm>
            <a:off x="2667000" y="1524000"/>
            <a:ext cx="4114800" cy="45720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990600" y="5334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2"/>
                </a:solidFill>
              </a:rPr>
              <a:t>Process:</a:t>
            </a:r>
            <a:endParaRPr lang="en-US" sz="44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e79a79c6b5f49f917872e28890b194219119acb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4572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2"/>
                </a:solidFill>
              </a:rPr>
              <a:t>Othello: Rules and Game Play</a:t>
            </a: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6145213" cy="45148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The object of the game is to have the majority of your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color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discs on the board at the end of the game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Rules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Black places two black discs and White places two white discs as shown in here. The game always begins with this setup.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A move consists of "outflanking" your opponent's disc(s), then </a:t>
            </a:r>
            <a:r>
              <a:rPr lang="en-US" sz="2000" b="1" i="1" dirty="0">
                <a:solidFill>
                  <a:schemeClr val="bg2">
                    <a:lumMod val="50000"/>
                  </a:schemeClr>
                </a:solidFill>
              </a:rPr>
              <a:t>flipping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the outflanked disc(s) to your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color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To outflank means to place a disc on the board so that your opponent's row (or rows) of disc(s) is bordered at each end by a disc of your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color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. (A "row" may be made up of one or more discs).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Here's one example: White disc A was already in place on the board. The placement of white disc B outflanks the row of three black discs.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895600"/>
            <a:ext cx="1228725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5486400"/>
            <a:ext cx="1800225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e79a79c6b5f49f917872e28890b194219119acb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6800" y="762000"/>
            <a:ext cx="655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2"/>
                </a:solidFill>
              </a:rPr>
              <a:t>Outflanking Example:</a:t>
            </a: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752600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White disc A was already in place on the board.  The placement of white disc B outflanks the row of three black discs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048000"/>
            <a:ext cx="1800225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219200" y="3886200"/>
            <a:ext cx="632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White flips the outflanked discs and now the row looks like this: 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029200"/>
            <a:ext cx="1819275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e79a79c6b5f49f917872e28890b194219119acb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5" name="Group 104"/>
          <p:cNvGraphicFramePr>
            <a:graphicFrameLocks/>
          </p:cNvGraphicFramePr>
          <p:nvPr/>
        </p:nvGraphicFramePr>
        <p:xfrm>
          <a:off x="1949450" y="2932113"/>
          <a:ext cx="3965575" cy="3169920"/>
        </p:xfrm>
        <a:graphic>
          <a:graphicData uri="http://schemas.openxmlformats.org/drawingml/2006/table">
            <a:tbl>
              <a:tblPr/>
              <a:tblGrid>
                <a:gridCol w="495300"/>
                <a:gridCol w="496888"/>
                <a:gridCol w="495300"/>
                <a:gridCol w="495300"/>
                <a:gridCol w="495300"/>
                <a:gridCol w="496887"/>
                <a:gridCol w="495300"/>
                <a:gridCol w="4953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271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3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2286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2"/>
                </a:solidFill>
              </a:rPr>
              <a:t>Global Picture of Our System</a:t>
            </a: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7" name="AutoShape 105"/>
          <p:cNvSpPr>
            <a:spLocks noChangeArrowheads="1"/>
          </p:cNvSpPr>
          <p:nvPr/>
        </p:nvSpPr>
        <p:spPr bwMode="auto">
          <a:xfrm>
            <a:off x="395288" y="1371600"/>
            <a:ext cx="4297362" cy="1357313"/>
          </a:xfrm>
          <a:prstGeom prst="wedgeRectCallout">
            <a:avLst>
              <a:gd name="adj1" fmla="val 50815"/>
              <a:gd name="adj2" fmla="val 112106"/>
            </a:avLst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57200" indent="-457200"/>
            <a:r>
              <a:rPr lang="en-US" sz="2000" b="1" dirty="0">
                <a:solidFill>
                  <a:schemeClr val="bg2"/>
                </a:solidFill>
              </a:rPr>
              <a:t>Circuit in Each Square to:</a:t>
            </a:r>
          </a:p>
          <a:p>
            <a:pPr marL="457200" indent="-457200"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</a:rPr>
              <a:t>Keep State of the Square</a:t>
            </a:r>
          </a:p>
          <a:p>
            <a:pPr marL="457200" indent="-457200"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</a:rPr>
              <a:t>Compute whether move in square is legal</a:t>
            </a:r>
          </a:p>
        </p:txBody>
      </p:sp>
      <p:sp>
        <p:nvSpPr>
          <p:cNvPr id="8" name="Rectangle 106"/>
          <p:cNvSpPr>
            <a:spLocks noChangeArrowheads="1"/>
          </p:cNvSpPr>
          <p:nvPr/>
        </p:nvSpPr>
        <p:spPr bwMode="auto">
          <a:xfrm>
            <a:off x="5454650" y="1782763"/>
            <a:ext cx="3459163" cy="70008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Game Controller </a:t>
            </a:r>
          </a:p>
        </p:txBody>
      </p:sp>
      <p:sp>
        <p:nvSpPr>
          <p:cNvPr id="9" name="AutoShape 107"/>
          <p:cNvSpPr>
            <a:spLocks noChangeArrowheads="1"/>
          </p:cNvSpPr>
          <p:nvPr/>
        </p:nvSpPr>
        <p:spPr bwMode="auto">
          <a:xfrm>
            <a:off x="6430963" y="2987675"/>
            <a:ext cx="2560637" cy="2362200"/>
          </a:xfrm>
          <a:prstGeom prst="wedgeRoundRectCallout">
            <a:avLst>
              <a:gd name="adj1" fmla="val -35866"/>
              <a:gd name="adj2" fmla="val -74463"/>
              <a:gd name="adj3" fmla="val 16667"/>
            </a:avLst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</a:rPr>
              <a:t>Global Game State</a:t>
            </a:r>
          </a:p>
          <a:p>
            <a:pPr marL="457200" indent="-457200"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</a:rPr>
              <a:t>Orchestrates individual move logic</a:t>
            </a:r>
          </a:p>
          <a:p>
            <a:pPr marL="457200" indent="-457200">
              <a:buFontTx/>
              <a:buAutoNum type="arabicPeriod"/>
            </a:pP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e79a79c6b5f49f917872e28890b194219119acb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479425"/>
            <a:ext cx="7880350" cy="849313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b="1" dirty="0" smtClean="0">
                <a:solidFill>
                  <a:schemeClr val="bg2"/>
                </a:solidFill>
              </a:rPr>
              <a:t>Game </a:t>
            </a:r>
            <a:r>
              <a:rPr lang="en-US" b="1" dirty="0">
                <a:solidFill>
                  <a:schemeClr val="bg2"/>
                </a:solidFill>
              </a:rPr>
              <a:t>Controller State Machine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195513" y="1554163"/>
            <a:ext cx="1112837" cy="102235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Flip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Current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Color</a:t>
            </a:r>
          </a:p>
        </p:txBody>
      </p:sp>
      <p:cxnSp>
        <p:nvCxnSpPr>
          <p:cNvPr id="6" name="AutoShape 24"/>
          <p:cNvCxnSpPr>
            <a:cxnSpLocks noChangeShapeType="1"/>
          </p:cNvCxnSpPr>
          <p:nvPr/>
        </p:nvCxnSpPr>
        <p:spPr bwMode="auto">
          <a:xfrm flipV="1">
            <a:off x="1436688" y="2427288"/>
            <a:ext cx="922337" cy="709612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cxnSp>
        <p:nvCxnSpPr>
          <p:cNvPr id="7" name="AutoShape 9"/>
          <p:cNvCxnSpPr>
            <a:cxnSpLocks noChangeShapeType="1"/>
          </p:cNvCxnSpPr>
          <p:nvPr/>
        </p:nvCxnSpPr>
        <p:spPr bwMode="auto">
          <a:xfrm>
            <a:off x="3308350" y="2065338"/>
            <a:ext cx="604838" cy="5080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cxnSp>
        <p:nvCxnSpPr>
          <p:cNvPr id="8" name="AutoShape 14"/>
          <p:cNvCxnSpPr>
            <a:cxnSpLocks noChangeShapeType="1"/>
          </p:cNvCxnSpPr>
          <p:nvPr/>
        </p:nvCxnSpPr>
        <p:spPr bwMode="auto">
          <a:xfrm flipH="1" flipV="1">
            <a:off x="2752725" y="2576513"/>
            <a:ext cx="455613" cy="1995487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651125" y="4572000"/>
            <a:ext cx="1112838" cy="102235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Update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Board</a:t>
            </a: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3200400" y="5562600"/>
            <a:ext cx="1905001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2"/>
                </a:solidFill>
              </a:rPr>
              <a:t>Move selected</a:t>
            </a:r>
          </a:p>
        </p:txBody>
      </p:sp>
      <p:cxnSp>
        <p:nvCxnSpPr>
          <p:cNvPr id="11" name="AutoShape 13"/>
          <p:cNvCxnSpPr>
            <a:cxnSpLocks noChangeShapeType="1"/>
          </p:cNvCxnSpPr>
          <p:nvPr/>
        </p:nvCxnSpPr>
        <p:spPr bwMode="auto">
          <a:xfrm flipH="1" flipV="1">
            <a:off x="3810000" y="5105400"/>
            <a:ext cx="1414462" cy="728663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14913" y="4938713"/>
            <a:ext cx="1112837" cy="102235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Enable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Move</a:t>
            </a:r>
          </a:p>
        </p:txBody>
      </p:sp>
      <p:cxnSp>
        <p:nvCxnSpPr>
          <p:cNvPr id="13" name="AutoShape 11"/>
          <p:cNvCxnSpPr>
            <a:cxnSpLocks noChangeShapeType="1"/>
          </p:cNvCxnSpPr>
          <p:nvPr/>
        </p:nvCxnSpPr>
        <p:spPr bwMode="auto">
          <a:xfrm>
            <a:off x="4306888" y="3446463"/>
            <a:ext cx="871537" cy="1641475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3749675" y="2424113"/>
            <a:ext cx="1112838" cy="102235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Legal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Move?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9000" y="304800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Y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4800" y="198120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N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8" name="Oval 23"/>
          <p:cNvSpPr>
            <a:spLocks noChangeArrowheads="1"/>
          </p:cNvSpPr>
          <p:nvPr/>
        </p:nvSpPr>
        <p:spPr bwMode="auto">
          <a:xfrm>
            <a:off x="487363" y="2987675"/>
            <a:ext cx="1112837" cy="1022350"/>
          </a:xfrm>
          <a:prstGeom prst="ellipse">
            <a:avLst/>
          </a:prstGeom>
          <a:noFill/>
          <a:ln w="127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Current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Color =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White</a:t>
            </a:r>
          </a:p>
        </p:txBody>
      </p:sp>
      <p:cxnSp>
        <p:nvCxnSpPr>
          <p:cNvPr id="19" name="AutoShape 18"/>
          <p:cNvCxnSpPr>
            <a:cxnSpLocks noChangeShapeType="1"/>
          </p:cNvCxnSpPr>
          <p:nvPr/>
        </p:nvCxnSpPr>
        <p:spPr bwMode="auto">
          <a:xfrm flipV="1">
            <a:off x="4699000" y="2209800"/>
            <a:ext cx="939800" cy="363540"/>
          </a:xfrm>
          <a:prstGeom prst="straightConnector1">
            <a:avLst/>
          </a:prstGeom>
          <a:noFill/>
          <a:ln w="12700">
            <a:solidFill>
              <a:schemeClr val="bg2">
                <a:lumMod val="9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5638800" y="1797050"/>
            <a:ext cx="990600" cy="102235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Flip 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Current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Color</a:t>
            </a:r>
          </a:p>
        </p:txBody>
      </p:sp>
      <p:cxnSp>
        <p:nvCxnSpPr>
          <p:cNvPr id="23" name="AutoShape 12"/>
          <p:cNvCxnSpPr>
            <a:cxnSpLocks noChangeShapeType="1"/>
          </p:cNvCxnSpPr>
          <p:nvPr/>
        </p:nvCxnSpPr>
        <p:spPr bwMode="auto">
          <a:xfrm rot="5400000" flipH="1" flipV="1">
            <a:off x="5594350" y="5427663"/>
            <a:ext cx="511175" cy="555625"/>
          </a:xfrm>
          <a:prstGeom prst="curvedConnector4">
            <a:avLst>
              <a:gd name="adj1" fmla="val -44722"/>
              <a:gd name="adj2" fmla="val 140856"/>
            </a:avLst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22"/>
          <p:cNvCxnSpPr>
            <a:cxnSpLocks noChangeShapeType="1"/>
          </p:cNvCxnSpPr>
          <p:nvPr/>
        </p:nvCxnSpPr>
        <p:spPr bwMode="auto">
          <a:xfrm flipH="1">
            <a:off x="5964238" y="3935413"/>
            <a:ext cx="903287" cy="1152525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16"/>
          <p:cNvSpPr>
            <a:spLocks noChangeArrowheads="1"/>
          </p:cNvSpPr>
          <p:nvPr/>
        </p:nvSpPr>
        <p:spPr bwMode="auto">
          <a:xfrm>
            <a:off x="6310313" y="2913063"/>
            <a:ext cx="1112837" cy="102235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Legal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Move?</a:t>
            </a:r>
          </a:p>
        </p:txBody>
      </p:sp>
      <p:cxnSp>
        <p:nvCxnSpPr>
          <p:cNvPr id="28" name="AutoShape 19"/>
          <p:cNvCxnSpPr>
            <a:cxnSpLocks noChangeShapeType="1"/>
            <a:stCxn id="20" idx="5"/>
          </p:cNvCxnSpPr>
          <p:nvPr/>
        </p:nvCxnSpPr>
        <p:spPr bwMode="auto">
          <a:xfrm rot="16200000" flipH="1">
            <a:off x="6554236" y="2599773"/>
            <a:ext cx="243383" cy="383195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20"/>
          <p:cNvCxnSpPr>
            <a:cxnSpLocks noChangeShapeType="1"/>
          </p:cNvCxnSpPr>
          <p:nvPr/>
        </p:nvCxnSpPr>
        <p:spPr bwMode="auto">
          <a:xfrm flipV="1">
            <a:off x="7259638" y="2454275"/>
            <a:ext cx="369887" cy="608013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7072313" y="1431925"/>
            <a:ext cx="1112837" cy="102235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Game 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Over</a:t>
            </a: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7421563" y="2773363"/>
            <a:ext cx="67151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05600" y="41148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Y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6430963" y="5578475"/>
            <a:ext cx="1570037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2"/>
                </a:solidFill>
              </a:rPr>
              <a:t>Move selected’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e79a79c6b5f49f917872e28890b194219119acb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572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2"/>
                </a:solidFill>
              </a:rPr>
              <a:t>THANK YOU……</a:t>
            </a:r>
            <a:endParaRPr lang="en-US" sz="7200" b="1" dirty="0">
              <a:solidFill>
                <a:schemeClr val="bg2"/>
              </a:solidFill>
            </a:endParaRPr>
          </a:p>
        </p:txBody>
      </p:sp>
      <p:pic>
        <p:nvPicPr>
          <p:cNvPr id="1028" name="Picture 4" descr="C:\Users\User\Desktop\imag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057400"/>
            <a:ext cx="914400" cy="914400"/>
          </a:xfrm>
          <a:prstGeom prst="rect">
            <a:avLst/>
          </a:prstGeom>
          <a:noFill/>
        </p:spPr>
      </p:pic>
      <p:pic>
        <p:nvPicPr>
          <p:cNvPr id="7" name="Picture 4" descr="C:\Users\User\Desktop\imag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8862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79a79c6b5f49f917872e28890b194219119acb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Presented by </a:t>
            </a:r>
            <a:b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981200" y="2743200"/>
            <a:ext cx="4876800" cy="16764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Ifrat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Jahan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2014-2-60-051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762000" y="914400"/>
            <a:ext cx="5029200" cy="1828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Md.Lizur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Rahman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2014-3-60-014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200400" y="4419600"/>
            <a:ext cx="4876800" cy="16764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Aiswarja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Saha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Joye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2014-2-60-114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e79a79c6b5f49f917872e28890b194219119acb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 descr="C:\Users\Admin\Desktop\AI presentation\businessman-hand-pointing-finger-vector-business-concept-pop-art-style-person-719319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8674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038600" y="7620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Wanna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play an interesting game??????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Admin\Desktop\AI presentation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3733800"/>
            <a:ext cx="2743200" cy="23622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e79a79c6b5f49f917872e28890b194219119acb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9906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2"/>
                </a:solidFill>
              </a:rPr>
              <a:t>A MINUTE  TO LEARN…         A LIFETIME TO MASTER…</a:t>
            </a:r>
            <a:endParaRPr lang="en-US" sz="4800" b="1" dirty="0">
              <a:solidFill>
                <a:schemeClr val="bg2"/>
              </a:solidFill>
            </a:endParaRPr>
          </a:p>
        </p:txBody>
      </p:sp>
      <p:pic>
        <p:nvPicPr>
          <p:cNvPr id="37" name="Content Placeholder 36" descr="nintendo_switch_othello_icon-the_outerhaven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371600" y="1676400"/>
            <a:ext cx="5638800" cy="4572000"/>
          </a:xfr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e79a79c6b5f49f917872e28890b194219119acb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620000" cy="1295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           </a:t>
            </a:r>
            <a:r>
              <a:rPr lang="en-US" b="1" dirty="0" smtClean="0">
                <a:solidFill>
                  <a:schemeClr val="bg2"/>
                </a:solidFill>
              </a:rPr>
              <a:t>INTRODUCTION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90600" y="1524000"/>
            <a:ext cx="3276600" cy="1981200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BOARD GAME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66800" y="3886200"/>
            <a:ext cx="3276600" cy="1981200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SUITABLE FOR ALL AGES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3810000"/>
            <a:ext cx="3276600" cy="1981200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REVERSI GAME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48200" y="1524000"/>
            <a:ext cx="3276600" cy="1981200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TWO PLAYER GAME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e79a79c6b5f49f917872e28890b194219119acb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04800"/>
            <a:ext cx="7620000" cy="9906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 Game of Othello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5801" y="1447800"/>
            <a:ext cx="2819400" cy="3124200"/>
          </a:xfrm>
        </p:spPr>
        <p:txBody>
          <a:bodyPr>
            <a:normAutofit fontScale="92500" lnSpcReduction="10000"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/>
                </a:solidFill>
              </a:rPr>
              <a:t>8x8 board, black   and white tokens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/>
                </a:solidFill>
              </a:rPr>
              <a:t>Fully Observable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/>
                </a:solidFill>
              </a:rPr>
              <a:t>Episodic</a:t>
            </a:r>
          </a:p>
          <a:p>
            <a:pPr algn="ctr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/>
                </a:solidFill>
              </a:rPr>
              <a:t>Today, we will use it as a design example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733800"/>
            <a:ext cx="2779712" cy="2757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e79a79c6b5f49f917872e28890b194219119acb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/>
                </a:solidFill>
              </a:rPr>
              <a:t>ROBOT VS HUMAN</a:t>
            </a: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1026" name="Picture 2" descr="C:\Users\Admin\Desktop\AI presentation\1_walking cheerful robot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3200400" cy="3886200"/>
          </a:xfrm>
          <a:prstGeom prst="rect">
            <a:avLst/>
          </a:prstGeom>
          <a:noFill/>
        </p:spPr>
      </p:pic>
      <p:pic>
        <p:nvPicPr>
          <p:cNvPr id="1027" name="Picture 3" descr="C:\Users\Admin\Desktop\AI presentation\167127468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2133600"/>
            <a:ext cx="3141579" cy="3810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114800" y="30480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bg2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Vs</a:t>
            </a:r>
            <a:endParaRPr lang="en-US" sz="4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chemeClr val="bg2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1676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    First player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00" y="16764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Second player</a:t>
            </a:r>
            <a:endParaRPr lang="en-US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e79a79c6b5f49f917872e28890b194219119acb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/>
                </a:solidFill>
              </a:rPr>
              <a:t>HUMAN VS ROBOT</a:t>
            </a: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2050" name="Picture 2" descr="C:\Users\Admin\Desktop\AI presentation\5265a66467ef1.image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286000"/>
            <a:ext cx="3352800" cy="3505200"/>
          </a:xfrm>
          <a:prstGeom prst="rect">
            <a:avLst/>
          </a:prstGeom>
          <a:noFill/>
        </p:spPr>
      </p:pic>
      <p:pic>
        <p:nvPicPr>
          <p:cNvPr id="2051" name="Picture 3" descr="C:\Users\Admin\Desktop\AI presentation\images (1)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133600"/>
            <a:ext cx="2743200" cy="37338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90600" y="16002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First player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16764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Second player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8600" y="289560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2"/>
                </a:solidFill>
              </a:rPr>
              <a:t>Vs</a:t>
            </a:r>
            <a:endParaRPr lang="en-US" sz="40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e79a79c6b5f49f917872e28890b194219119acb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/>
                </a:solidFill>
              </a:rPr>
              <a:t>HUMAN VS HUMAN</a:t>
            </a: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3074" name="Picture 2" descr="C:\Users\Admin\Desktop\AI presentation\images (1)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09800"/>
            <a:ext cx="2667000" cy="3026966"/>
          </a:xfrm>
          <a:prstGeom prst="rect">
            <a:avLst/>
          </a:prstGeom>
          <a:noFill/>
        </p:spPr>
      </p:pic>
      <p:pic>
        <p:nvPicPr>
          <p:cNvPr id="3075" name="Picture 3" descr="C:\Users\Admin\Desktop\AI presentation\draw-a-human-face-girl-200px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209800"/>
            <a:ext cx="2805374" cy="29718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143000" y="16002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First player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5715000" y="16002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Second player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8600" y="289560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2"/>
                </a:solidFill>
              </a:rPr>
              <a:t>Vs</a:t>
            </a:r>
            <a:endParaRPr lang="en-US" sz="40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306</TotalTime>
  <Words>381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WELCOME TO OUR PRESENTATION</vt:lpstr>
      <vt:lpstr>   Presented by   </vt:lpstr>
      <vt:lpstr>Slide 3</vt:lpstr>
      <vt:lpstr>A MINUTE  TO LEARN…         A LIFETIME TO MASTER…</vt:lpstr>
      <vt:lpstr>             INTRODUCTION</vt:lpstr>
      <vt:lpstr>A Game of Othello</vt:lpstr>
      <vt:lpstr>ROBOT VS HUMAN</vt:lpstr>
      <vt:lpstr>HUMAN VS ROBOT</vt:lpstr>
      <vt:lpstr>HUMAN VS HUMAN</vt:lpstr>
      <vt:lpstr>Slide 10</vt:lpstr>
      <vt:lpstr>Slide 11</vt:lpstr>
      <vt:lpstr>Slide 12</vt:lpstr>
      <vt:lpstr>Slide 13</vt:lpstr>
      <vt:lpstr>Slide 14</vt:lpstr>
      <vt:lpstr>  Game Controller State Machine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Admin</dc:creator>
  <cp:lastModifiedBy>ckmkcck</cp:lastModifiedBy>
  <cp:revision>29</cp:revision>
  <dcterms:created xsi:type="dcterms:W3CDTF">2017-04-10T11:16:40Z</dcterms:created>
  <dcterms:modified xsi:type="dcterms:W3CDTF">2018-12-13T19:48:03Z</dcterms:modified>
</cp:coreProperties>
</file>