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0011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418" y="-798"/>
      </p:cViewPr>
      <p:guideLst>
        <p:guide orient="horz" pos="2835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24241" y="472977"/>
            <a:ext cx="1993999" cy="1008042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2243" y="472977"/>
            <a:ext cx="5831979" cy="1008042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42243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05251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8BB3-8D77-4774-9F7A-E5D2E5914B9B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89B-E254-4183-B176-B677347437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001125" cy="90011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Liz Vidotti</dc:creator>
  <cp:lastModifiedBy>Liz Vidotti</cp:lastModifiedBy>
  <cp:revision>4</cp:revision>
  <dcterms:created xsi:type="dcterms:W3CDTF">2020-05-12T16:30:55Z</dcterms:created>
  <dcterms:modified xsi:type="dcterms:W3CDTF">2020-05-12T16:55:47Z</dcterms:modified>
</cp:coreProperties>
</file>