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dn.testequity.com/documents/pdf/10-DC-Power-Supply-Fundamentals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lectronicdesign.com/test-amp-measurement/fundamentals-signal-gener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8158"/>
              </a:buClr>
              <a:buSzPts val="1100"/>
              <a:buFont typeface="Arial"/>
              <a:buNone/>
            </a:pPr>
            <a:r>
              <a:rPr lang="en">
                <a:solidFill>
                  <a:srgbClr val="158158"/>
                </a:solidFill>
              </a:rPr>
              <a:t>http://courses.washington.edu/phys431/scope_ex/scope_ex.pdf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look like a Capacitor Charging wave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</a:t>
            </a:r>
            <a:r>
              <a:rPr lang="en"/>
              <a:t>actuality</a:t>
            </a:r>
            <a:r>
              <a:rPr lang="en"/>
              <a:t> a DMM can only measure voltages, it internally performs calculations to convert to ohms and amps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Digital measures current by shunt resistor and measuring voltage, analog uses magnetic field and magnets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050"/>
              <a:buFont typeface="Arial"/>
              <a:buNone/>
            </a:pPr>
            <a:r>
              <a:rPr b="1" lang="en" sz="1050">
                <a:solidFill>
                  <a:srgbClr val="252525"/>
                </a:solidFill>
                <a:highlight>
                  <a:srgbClr val="FFFFFF"/>
                </a:highlight>
              </a:rPr>
              <a:t>galvanometer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Uses a ADC called Successive Approximation Registers which hold the voltage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Doesn’t affect the circuit (to an extend) 1 MegaOhm input impedance, 0.5 Ohm internal resistance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https://cdn.testequity.com/documents/pdf/10-DC-Power-Supply-Fundamentals.pdf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http://electronicdesign.com/test-amp-measurement/fundamentals-signal-generation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 end: ~10kHz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end: ~20MHz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3C78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81681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 Tools Workshop Fall ‘18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By: Arti and Liz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the Function Generator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Generate a specific waveform: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probe to channel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the output signal to the intended shape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waveform amplitude and frequency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features include  frequency sweep, DC offset...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7-07-06 at 9.28.53 PM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025" y="2182175"/>
            <a:ext cx="2602299" cy="21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Oscilloscope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Views voltage over time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Measures time characteristics: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Frequency &amp; period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Duty cycle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Rise and fall time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Compares two waveforms using different channels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Sweeps frequencies</a:t>
            </a:r>
            <a:endParaRPr/>
          </a:p>
        </p:txBody>
      </p:sp>
      <p:pic>
        <p:nvPicPr>
          <p:cNvPr descr="Screen Shot 2017-07-06 at 9.52.52 PM.png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300" y="559651"/>
            <a:ext cx="4298601" cy="23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the Oscilloscope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Attach the ground pin of scope to ground of circuit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Attach other pin to wire/signal to measure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Adjust the Volts/Div and Time/Div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Turn on whichever channel(s) you are using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Set trigger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Hands on Experience Time!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Experience 1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Connect the power supply to the power/gnd pins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the DMM to measure voltage across: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Power supply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Resistors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Capacitors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Measure the voltage across the LED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Use the switch to see changes!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Experience 2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Attach the power supply to the board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Upper left of the board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Attach the oscilloscope to right hand points of the board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Adjust the scope till you see constant waveform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Find the period of the waveform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How does adjusting the potentiometer affect the period?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 and Motivations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are lab tools?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of the different equipments found in the lab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Why use them?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up projects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 circuits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Gain deeper understanding of circuits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those V = IR and P = IV equations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4463" y="670975"/>
            <a:ext cx="208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763" y="3041575"/>
            <a:ext cx="28098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Today’s Concepts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Digital Multimeter (DMM)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Supply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 Generator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Oscilloscope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DMM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Measures voltage, current, resistance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/>
              <a:t>Useful for </a:t>
            </a:r>
            <a:r>
              <a:rPr b="1" lang="en">
                <a:solidFill>
                  <a:srgbClr val="FFFF00"/>
                </a:solidFill>
              </a:rPr>
              <a:t>debugging</a:t>
            </a:r>
            <a:r>
              <a:rPr lang="en"/>
              <a:t>!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/>
              <a:t>checks wiring, solder bridge, short circuit, etc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Sometimes you need to specify the voltage/current range!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i="1" lang="en"/>
              <a:t>Analog Multimeter</a:t>
            </a:r>
            <a:r>
              <a:rPr lang="en"/>
              <a:t> uses a moving pointer to display readings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DMM.png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050" y="447650"/>
            <a:ext cx="1422450" cy="28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og.jpg"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7675" y="2566522"/>
            <a:ext cx="1665450" cy="2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the DMM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Continuity Check: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Plug in </a:t>
            </a:r>
            <a:r>
              <a:rPr lang="en">
                <a:solidFill>
                  <a:srgbClr val="000000"/>
                </a:solidFill>
              </a:rPr>
              <a:t>black</a:t>
            </a:r>
            <a:r>
              <a:rPr lang="en"/>
              <a:t> &amp;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probes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Continuity Test Mode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Probe test leads across the components you want to test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will</a:t>
            </a:r>
            <a:r>
              <a:rPr b="1"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beep</a:t>
            </a:r>
            <a:r>
              <a:rPr lang="en"/>
              <a:t> when continuity is detected!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the DMM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Measure resistance, capacitance, voltage, and current: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Plug in </a:t>
            </a:r>
            <a:r>
              <a:rPr lang="en" sz="1400">
                <a:solidFill>
                  <a:srgbClr val="000000"/>
                </a:solidFill>
              </a:rPr>
              <a:t>black</a:t>
            </a:r>
            <a:r>
              <a:rPr lang="en" sz="1400"/>
              <a:t> &amp; </a:t>
            </a:r>
            <a:r>
              <a:rPr lang="en" sz="1400">
                <a:solidFill>
                  <a:srgbClr val="FF0000"/>
                </a:solidFill>
              </a:rPr>
              <a:t>red</a:t>
            </a:r>
            <a:r>
              <a:rPr lang="en" sz="1400"/>
              <a:t> probes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Go to the symbol of the resistor, the capacitor, the capital V, or the capital A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Probe test leads across the components you want to test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currents, remember the </a:t>
            </a:r>
            <a:br>
              <a:rPr lang="en"/>
            </a:br>
            <a:r>
              <a:rPr lang="en"/>
              <a:t>DMM must be in series with </a:t>
            </a:r>
            <a:br>
              <a:rPr lang="en"/>
            </a:br>
            <a:r>
              <a:rPr lang="en"/>
              <a:t>the component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It will</a:t>
            </a:r>
            <a:r>
              <a:rPr b="1" lang="en" sz="1400">
                <a:solidFill>
                  <a:schemeClr val="accent6"/>
                </a:solidFill>
              </a:rPr>
              <a:t> </a:t>
            </a:r>
            <a:r>
              <a:rPr b="1" lang="en" sz="1400">
                <a:solidFill>
                  <a:srgbClr val="FFFF00"/>
                </a:solidFill>
              </a:rPr>
              <a:t>show the measurement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167" y="3328813"/>
            <a:ext cx="5132375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Powers your circuit with constant voltage/current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circuit 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independent outputs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not destroy your circuit when shorts!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Sources will cap out at a voltage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 on OCP (over current protection) and OVP</a:t>
            </a:r>
            <a:br>
              <a:rPr lang="en"/>
            </a:br>
            <a:r>
              <a:rPr lang="en"/>
              <a:t>(over voltage protection)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ower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0476" y="2048675"/>
            <a:ext cx="2631186" cy="2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Power Supply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Outputs can be set by knobs or keypads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Set the voltage/current to desired maximum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Know how much your circuit can take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Connect power and ground to appropriate pins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Function Generator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Generates electrical waveforms (square, sine, triangle, sawtooth)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test and repair of electrical equipment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creating/mimicking signals (AM/FM, noise)</a:t>
            </a:r>
            <a:endParaRPr/>
          </a:p>
        </p:txBody>
      </p:sp>
      <p:pic>
        <p:nvPicPr>
          <p:cNvPr descr="Screen Shot 2017-07-06 at 9.51.08 PM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3575" r="6593" t="0"/>
          <a:stretch/>
        </p:blipFill>
        <p:spPr>
          <a:xfrm>
            <a:off x="5897425" y="3094850"/>
            <a:ext cx="3246574" cy="1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