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cc044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cc044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Why not serial ports? (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Asynchronous)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-Two systems with </a:t>
            </a:r>
            <a:r>
              <a:rPr b="1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different clocks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to communicate with each other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-Adds </a:t>
            </a:r>
            <a:r>
              <a:rPr b="1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extra start and stop bits 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 help receiver sync at the start of each byte→ too much overhead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-Both sides must agree on the </a:t>
            </a:r>
            <a:r>
              <a:rPr b="1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transmission speed</a:t>
            </a:r>
            <a:endParaRPr b="1"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cc0448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cc044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cc0448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cc0448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cc0448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cc0448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not SPI?? (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 more signal lines; undesirable when there are multiple slaves; Requires separate SS lines to each slave; Only allows one master)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Interview question: (multiple masters) before a master initiates a communication, how does it know if the line is busy?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cc0448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cc0448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cc04485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cc04485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cc04485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cc0448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Protocols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 &amp; Liz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Protocols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transfer as a means of communication between different hardware devices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voltage indicates a 1 and low voltage indicates a 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Considerations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 vs. parallel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vs. multiple bits sent at a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Synchronicity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Synchronized clocks between transmitting and receiving device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Master-slave relationships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Master device has control over slave devices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Direction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Half-duplex: both devices can communicate with each other but not simultaneously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Full-duplex: both devices can communicate with each other simultaneously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Peripheral Interface (SPI)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MOSI and MISO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Master-out slave-in and master-in slave-out data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Full-duplex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SCLK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Clock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Slave select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one master multiple slaves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-5585" r="0" t="-2743"/>
          <a:stretch/>
        </p:blipFill>
        <p:spPr>
          <a:xfrm>
            <a:off x="4418675" y="2411450"/>
            <a:ext cx="4636649" cy="26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Multiple-Slave Connections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2450" r="-2450" t="17518"/>
          <a:stretch/>
        </p:blipFill>
        <p:spPr>
          <a:xfrm>
            <a:off x="0" y="1218375"/>
            <a:ext cx="8785200" cy="35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Inter-Integrated Circuit (I2C)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data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Half-duplex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multiple masters multiple slaves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Clock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174" y="2341750"/>
            <a:ext cx="4455026" cy="26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segment display counter using SPI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</a:rPr>
              <a:t>Arduino --------------   7-Segment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</a:rPr>
              <a:t> 	5V   --------------------  VCC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</a:rPr>
              <a:t>	GND  ------------------  GND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</a:rPr>
              <a:t>  	8   --------------------  SS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</a:rPr>
              <a:t> 	11   --------------------  SDI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</a:rPr>
              <a:t> 	13   --------------------  SCK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77" y="1217325"/>
            <a:ext cx="4543025" cy="3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 segment display counter using I2C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Arduino                 7-Segment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5v ------------------------- VCC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GND --------------------- GND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SCL (A5:  pin 19) ----- SCL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SDA (A4:  pin 18) ----- SDA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132" y="1504300"/>
            <a:ext cx="4167075" cy="322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