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7635D-7D07-3CDA-DD5E-77FB169A2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C7B5C6-ABEB-738A-DD38-118A1F781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8A07F-436A-201C-0221-A2E12BE5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416DF-0AEE-F8EE-87B3-8B102EE0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727DB-4E60-E728-B1DA-40725886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7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494DE-5E98-8B57-76B6-AFCB257B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04794-22BD-F175-85A6-5F1309880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3C9A0-9B4B-52F9-C7CD-B734BB62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E5BB6-1D91-BB42-7A3F-F4CBADF4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76E24-6762-9E1C-6573-B3F1A607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07678A-A9C8-0D4E-BD81-803D6BD03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04252-145A-0BA9-E85B-E62825E06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4C28A-3CB4-35E5-14A3-8804A4E3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5F250-E43D-5AC2-90C6-EB9A18A0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181C5-7E1C-4DAB-B38D-246464C7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E5488-3FA3-E897-D18E-8F6FB8E2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9F45F-6480-4718-47D5-17FD48CC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E7A56-1FD3-534B-0BD1-8ADAE984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B0E45-14F8-FD71-45A6-E23937F5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B8D89-EB6A-3E6E-0849-0843A38D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3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9083D-784A-E248-D90A-03DD4230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137BB-B5E2-6598-EE76-9885473A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292F7-0D23-AE7A-8609-21D7EE97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CC232-4B89-9A33-F66A-9DDF6089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1D14B-A12B-B796-1AEE-F7304E6A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7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F96CE-F688-D74B-B2FE-FD65A96F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26A46-F050-DBAD-5A57-040802DB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AFA1FD-73FE-F1D6-B0C4-05EB88A3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447A6-D048-ADED-6B22-A37F9411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3A740-D2C0-912D-250F-BCA8BB10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9722E-4CC8-4080-16C3-2DC50737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5796E-E946-10DD-BAC0-2583C97F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647AE-0DC3-8225-037B-4DA39B6B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1774A-A72B-7661-54A6-122E23AF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82CB4-A4FA-A2BF-2CFD-372B48CBF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F7247B-AA5C-BE34-9886-8B1ACDBF2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0E75AE-31B2-A855-E4B5-4E25BB2D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F0002-9CF0-B6B2-1F4E-BE1002A6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EBAD16-8010-D29C-007F-A38BBAFC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08E08-7965-DC45-0025-366A4ED1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A8D26-D3F0-13B1-4369-1F34622A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4E0D4-1FAB-6AF0-C664-3B7D7BE0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291B4-6B4A-2E46-896A-F510C65D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4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B44A2E-6FE5-8653-FEDF-1794ACE6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6F073C-B240-A5AE-66A1-650737C1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9B891-D896-431F-AA44-1353B2BA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0533-EA8D-3908-04D5-717BA1E6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2E78E-280E-C1B0-CF9D-0932F738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74A60-FF92-C5A5-AB8C-E68B5D18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C82E8-671E-E550-B3FE-D052D4C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412F9-6BAD-5F02-9C22-BA43B2FF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ACC5A-ECBD-12DC-99CF-C0AC45A3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7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1B716-9C41-4D11-EA71-5C5F3F86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56E35-049A-83E1-E347-C961F8BF8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B024C-42C4-9227-5BA2-897D552A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45600-37F0-FDBF-5879-80624EC7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4194B-0249-66D9-E8DA-FEC3ADB2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BF848-AF92-49C3-CBB4-170476E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840804-B276-59B5-6236-3DC5E4F8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C5A02-3178-087B-2146-2AA7F68C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AB21D-F940-6307-8D56-9B9B2A206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C33B-054D-46EC-80D1-74A773C21CDE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056AE-7DD4-9521-503D-57EFDB6A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85FE4-EF8C-71F1-DE11-4DDCFC7E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88C7-0072-4356-BA20-C38CE817F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0239BEC-0AC2-7421-C05A-4F786A2B926C}"/>
              </a:ext>
            </a:extLst>
          </p:cNvPr>
          <p:cNvSpPr txBox="1"/>
          <p:nvPr/>
        </p:nvSpPr>
        <p:spPr>
          <a:xfrm>
            <a:off x="1684422" y="2117989"/>
            <a:ext cx="1331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邮件联系人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AD4C00-4FC5-241D-367A-39343924B374}"/>
              </a:ext>
            </a:extLst>
          </p:cNvPr>
          <p:cNvSpPr txBox="1"/>
          <p:nvPr/>
        </p:nvSpPr>
        <p:spPr>
          <a:xfrm>
            <a:off x="7940841" y="2134530"/>
            <a:ext cx="1331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     邮件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3731CC5-F1F6-DB91-6CF1-132E33622D13}"/>
              </a:ext>
            </a:extLst>
          </p:cNvPr>
          <p:cNvGrpSpPr/>
          <p:nvPr/>
        </p:nvGrpSpPr>
        <p:grpSpPr>
          <a:xfrm>
            <a:off x="665748" y="577877"/>
            <a:ext cx="1259304" cy="465405"/>
            <a:chOff x="665748" y="577877"/>
            <a:chExt cx="1259304" cy="46540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2D7DBF-E3E7-A907-6917-085D2F0514E3}"/>
                </a:ext>
              </a:extLst>
            </p:cNvPr>
            <p:cNvSpPr/>
            <p:nvPr/>
          </p:nvSpPr>
          <p:spPr>
            <a:xfrm>
              <a:off x="665748" y="577877"/>
              <a:ext cx="1138989" cy="465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E419110-5FAC-E905-BA9B-6CDD36F6B934}"/>
                </a:ext>
              </a:extLst>
            </p:cNvPr>
            <p:cNvSpPr txBox="1"/>
            <p:nvPr/>
          </p:nvSpPr>
          <p:spPr>
            <a:xfrm>
              <a:off x="786063" y="625913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用户名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DFE1FF3-33AC-7337-92A3-2878FFC4BDF1}"/>
              </a:ext>
            </a:extLst>
          </p:cNvPr>
          <p:cNvGrpSpPr/>
          <p:nvPr/>
        </p:nvGrpSpPr>
        <p:grpSpPr>
          <a:xfrm>
            <a:off x="2350170" y="577877"/>
            <a:ext cx="1451810" cy="465405"/>
            <a:chOff x="2350170" y="577877"/>
            <a:chExt cx="1451810" cy="46540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2FFCEA7-D3B9-04AC-0062-A8BDAF1179A7}"/>
                </a:ext>
              </a:extLst>
            </p:cNvPr>
            <p:cNvSpPr/>
            <p:nvPr/>
          </p:nvSpPr>
          <p:spPr>
            <a:xfrm>
              <a:off x="2350170" y="577877"/>
              <a:ext cx="1331495" cy="465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D5ACBA-71DA-8B17-E5C9-3B8E60C606E8}"/>
                </a:ext>
              </a:extLst>
            </p:cNvPr>
            <p:cNvSpPr txBox="1"/>
            <p:nvPr/>
          </p:nvSpPr>
          <p:spPr>
            <a:xfrm>
              <a:off x="2470485" y="625913"/>
              <a:ext cx="1331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u="sng" dirty="0"/>
                <a:t>Email</a:t>
              </a:r>
              <a:r>
                <a:rPr lang="zh-CN" altLang="en-US" u="sng" dirty="0"/>
                <a:t>地址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B5B9A68-0AB7-1727-55A4-CF8340D55AEF}"/>
              </a:ext>
            </a:extLst>
          </p:cNvPr>
          <p:cNvGrpSpPr/>
          <p:nvPr/>
        </p:nvGrpSpPr>
        <p:grpSpPr>
          <a:xfrm>
            <a:off x="256674" y="1299637"/>
            <a:ext cx="1331495" cy="417368"/>
            <a:chOff x="256674" y="1299637"/>
            <a:chExt cx="1331495" cy="41736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B78287E-3307-2FC1-03E3-B0ED0E158EB2}"/>
                </a:ext>
              </a:extLst>
            </p:cNvPr>
            <p:cNvSpPr/>
            <p:nvPr/>
          </p:nvSpPr>
          <p:spPr>
            <a:xfrm>
              <a:off x="256674" y="1299637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488451B-562D-B76B-E0DC-4CC334B3D77A}"/>
                </a:ext>
              </a:extLst>
            </p:cNvPr>
            <p:cNvSpPr txBox="1"/>
            <p:nvPr/>
          </p:nvSpPr>
          <p:spPr>
            <a:xfrm>
              <a:off x="449180" y="1323655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联系电话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F2FFD5-F355-4059-7B80-C2DF830FEB0A}"/>
              </a:ext>
            </a:extLst>
          </p:cNvPr>
          <p:cNvGrpSpPr/>
          <p:nvPr/>
        </p:nvGrpSpPr>
        <p:grpSpPr>
          <a:xfrm>
            <a:off x="7844589" y="849915"/>
            <a:ext cx="1331495" cy="417368"/>
            <a:chOff x="5863386" y="854843"/>
            <a:chExt cx="1331495" cy="417368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E555CC5-A00E-A0FC-B400-AFE4954DD52A}"/>
                </a:ext>
              </a:extLst>
            </p:cNvPr>
            <p:cNvSpPr/>
            <p:nvPr/>
          </p:nvSpPr>
          <p:spPr>
            <a:xfrm>
              <a:off x="5863386" y="854843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8D95F8B-A15E-2F19-05C1-038D317E3A94}"/>
                </a:ext>
              </a:extLst>
            </p:cNvPr>
            <p:cNvSpPr txBox="1"/>
            <p:nvPr/>
          </p:nvSpPr>
          <p:spPr>
            <a:xfrm>
              <a:off x="6055892" y="894426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u="sng" dirty="0"/>
                <a:t>邮件</a:t>
              </a:r>
              <a:r>
                <a:rPr lang="en-US" altLang="zh-CN" u="sng" dirty="0"/>
                <a:t>ID</a:t>
              </a:r>
              <a:endParaRPr lang="zh-CN" altLang="en-US" u="sng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CE7377B-FEFF-36DF-789F-3C796F28AE89}"/>
              </a:ext>
            </a:extLst>
          </p:cNvPr>
          <p:cNvGrpSpPr/>
          <p:nvPr/>
        </p:nvGrpSpPr>
        <p:grpSpPr>
          <a:xfrm>
            <a:off x="9208168" y="914201"/>
            <a:ext cx="1331495" cy="417368"/>
            <a:chOff x="5903494" y="1709074"/>
            <a:chExt cx="1331495" cy="41736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3F72168-BCA1-F440-A4DA-9C257FE86CE9}"/>
                </a:ext>
              </a:extLst>
            </p:cNvPr>
            <p:cNvSpPr/>
            <p:nvPr/>
          </p:nvSpPr>
          <p:spPr>
            <a:xfrm>
              <a:off x="5903494" y="1709074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6C1B666-83A9-E976-950D-EFC9AFD0BA3B}"/>
                </a:ext>
              </a:extLst>
            </p:cNvPr>
            <p:cNvSpPr txBox="1"/>
            <p:nvPr/>
          </p:nvSpPr>
          <p:spPr>
            <a:xfrm>
              <a:off x="6096000" y="1748657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邮件标题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6ACF9B9-CFAA-2D68-E8F8-74854D7E9D95}"/>
              </a:ext>
            </a:extLst>
          </p:cNvPr>
          <p:cNvGrpSpPr/>
          <p:nvPr/>
        </p:nvGrpSpPr>
        <p:grpSpPr>
          <a:xfrm>
            <a:off x="9593179" y="1358987"/>
            <a:ext cx="1331495" cy="417368"/>
            <a:chOff x="5935572" y="2588345"/>
            <a:chExt cx="1331495" cy="41736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3128CFE-B016-11E8-11ED-240E63C278DF}"/>
                </a:ext>
              </a:extLst>
            </p:cNvPr>
            <p:cNvSpPr/>
            <p:nvPr/>
          </p:nvSpPr>
          <p:spPr>
            <a:xfrm>
              <a:off x="5935572" y="2588345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011905D-C8DC-F44A-D2AC-914043B0AC92}"/>
                </a:ext>
              </a:extLst>
            </p:cNvPr>
            <p:cNvSpPr txBox="1"/>
            <p:nvPr/>
          </p:nvSpPr>
          <p:spPr>
            <a:xfrm>
              <a:off x="6128078" y="2627928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邮件内容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83D0E46-4432-C327-7E84-35D6EC42D8F5}"/>
              </a:ext>
            </a:extLst>
          </p:cNvPr>
          <p:cNvGrpSpPr/>
          <p:nvPr/>
        </p:nvGrpSpPr>
        <p:grpSpPr>
          <a:xfrm>
            <a:off x="10034335" y="1812312"/>
            <a:ext cx="1331495" cy="417368"/>
            <a:chOff x="5935572" y="3636492"/>
            <a:chExt cx="1331495" cy="417368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CFC8AE7-1A91-B7F8-7906-6E5BDEFB5774}"/>
                </a:ext>
              </a:extLst>
            </p:cNvPr>
            <p:cNvSpPr/>
            <p:nvPr/>
          </p:nvSpPr>
          <p:spPr>
            <a:xfrm>
              <a:off x="5935572" y="3636492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3EF1EA-A793-9865-B9E4-2A1AF8A55B5D}"/>
                </a:ext>
              </a:extLst>
            </p:cNvPr>
            <p:cNvSpPr txBox="1"/>
            <p:nvPr/>
          </p:nvSpPr>
          <p:spPr>
            <a:xfrm>
              <a:off x="6128078" y="3676075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邮件附件</a:t>
              </a: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5BF4D07-C507-49FC-824B-5FAF57B599EB}"/>
              </a:ext>
            </a:extLst>
          </p:cNvPr>
          <p:cNvCxnSpPr>
            <a:stCxn id="20" idx="2"/>
            <a:endCxn id="6" idx="0"/>
          </p:cNvCxnSpPr>
          <p:nvPr/>
        </p:nvCxnSpPr>
        <p:spPr>
          <a:xfrm>
            <a:off x="1018675" y="1692987"/>
            <a:ext cx="1331495" cy="425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5E9009E-0A85-3562-3963-76663010E7A1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355558" y="995245"/>
            <a:ext cx="994612" cy="1122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E989DC9-75D5-A082-8EA4-CBA6A88B338C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2350170" y="1043282"/>
            <a:ext cx="665748" cy="1074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EF1FF4F-BFE7-2CE1-4E64-EF42A35E1580}"/>
              </a:ext>
            </a:extLst>
          </p:cNvPr>
          <p:cNvCxnSpPr>
            <a:cxnSpLocks/>
            <a:stCxn id="22" idx="4"/>
            <a:endCxn id="8" idx="0"/>
          </p:cNvCxnSpPr>
          <p:nvPr/>
        </p:nvCxnSpPr>
        <p:spPr>
          <a:xfrm>
            <a:off x="8510337" y="1267283"/>
            <a:ext cx="96252" cy="867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DC4FCBD-51B7-92FC-73F2-D59E3D592777}"/>
              </a:ext>
            </a:extLst>
          </p:cNvPr>
          <p:cNvCxnSpPr>
            <a:cxnSpLocks/>
            <a:stCxn id="26" idx="3"/>
            <a:endCxn id="8" idx="0"/>
          </p:cNvCxnSpPr>
          <p:nvPr/>
        </p:nvCxnSpPr>
        <p:spPr>
          <a:xfrm flipH="1">
            <a:off x="8606589" y="1270447"/>
            <a:ext cx="796572" cy="864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C53C37-2127-2CB1-87FA-BA47C4717052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8606589" y="1567671"/>
            <a:ext cx="986590" cy="56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C3EEB02-E546-7C1D-7E88-C4C1A49D2B0C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 flipH="1">
            <a:off x="8606589" y="2020996"/>
            <a:ext cx="1427746" cy="113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2B85339E-9BBB-CD06-855E-128C341CC2EC}"/>
              </a:ext>
            </a:extLst>
          </p:cNvPr>
          <p:cNvSpPr/>
          <p:nvPr/>
        </p:nvSpPr>
        <p:spPr>
          <a:xfrm>
            <a:off x="4539916" y="1445305"/>
            <a:ext cx="1556084" cy="6726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08D3F30-5B1F-2C5E-4C39-E5FAC4CA0EC8}"/>
              </a:ext>
            </a:extLst>
          </p:cNvPr>
          <p:cNvSpPr txBox="1"/>
          <p:nvPr/>
        </p:nvSpPr>
        <p:spPr>
          <a:xfrm>
            <a:off x="5001129" y="1596200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</a:t>
            </a:r>
          </a:p>
        </p:txBody>
      </p:sp>
      <p:sp>
        <p:nvSpPr>
          <p:cNvPr id="69" name="流程图: 决策 68">
            <a:extLst>
              <a:ext uri="{FF2B5EF4-FFF2-40B4-BE49-F238E27FC236}">
                <a16:creationId xmlns:a16="http://schemas.microsoft.com/office/drawing/2014/main" id="{9C6699DD-450E-0247-DABC-EF0859D858B3}"/>
              </a:ext>
            </a:extLst>
          </p:cNvPr>
          <p:cNvSpPr/>
          <p:nvPr/>
        </p:nvSpPr>
        <p:spPr>
          <a:xfrm>
            <a:off x="4547932" y="2576074"/>
            <a:ext cx="1556084" cy="6726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3A9AED0-2F5C-A928-34CC-EEB548631120}"/>
              </a:ext>
            </a:extLst>
          </p:cNvPr>
          <p:cNvSpPr txBox="1"/>
          <p:nvPr/>
        </p:nvSpPr>
        <p:spPr>
          <a:xfrm>
            <a:off x="5021183" y="2752621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D794337-8E18-82D4-279B-DCD6C942CC17}"/>
              </a:ext>
            </a:extLst>
          </p:cNvPr>
          <p:cNvCxnSpPr>
            <a:cxnSpLocks/>
            <a:stCxn id="66" idx="1"/>
            <a:endCxn id="6" idx="3"/>
          </p:cNvCxnSpPr>
          <p:nvPr/>
        </p:nvCxnSpPr>
        <p:spPr>
          <a:xfrm flipH="1">
            <a:off x="3015917" y="1781647"/>
            <a:ext cx="1523999" cy="521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620605D-FCA4-2A43-F932-1ACA431C540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6096000" y="1781647"/>
            <a:ext cx="1836825" cy="39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80D0AC3-C56B-E24D-2242-C13EE1BCC195}"/>
              </a:ext>
            </a:extLst>
          </p:cNvPr>
          <p:cNvCxnSpPr>
            <a:cxnSpLocks/>
            <a:stCxn id="69" idx="1"/>
            <a:endCxn id="6" idx="3"/>
          </p:cNvCxnSpPr>
          <p:nvPr/>
        </p:nvCxnSpPr>
        <p:spPr>
          <a:xfrm flipH="1" flipV="1">
            <a:off x="3015917" y="2302655"/>
            <a:ext cx="1532015" cy="609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0298B19-1DC0-E9BC-9A74-2FF93DA2536E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6104016" y="2173897"/>
            <a:ext cx="1836825" cy="738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EAC78C62-10EF-84A4-C969-E6E0317711B2}"/>
              </a:ext>
            </a:extLst>
          </p:cNvPr>
          <p:cNvSpPr txBox="1"/>
          <p:nvPr/>
        </p:nvSpPr>
        <p:spPr>
          <a:xfrm>
            <a:off x="2909162" y="1479733"/>
            <a:ext cx="189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可选多值参与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C68E989-7371-465E-7164-A36945F0D03E}"/>
              </a:ext>
            </a:extLst>
          </p:cNvPr>
          <p:cNvSpPr txBox="1"/>
          <p:nvPr/>
        </p:nvSpPr>
        <p:spPr>
          <a:xfrm>
            <a:off x="3393047" y="2292746"/>
            <a:ext cx="1834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），可选多值参与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DA1F32C-15AE-32DF-1D7C-E200197EFA45}"/>
              </a:ext>
            </a:extLst>
          </p:cNvPr>
          <p:cNvSpPr txBox="1"/>
          <p:nvPr/>
        </p:nvSpPr>
        <p:spPr>
          <a:xfrm>
            <a:off x="6106016" y="1319986"/>
            <a:ext cx="167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），强制单值参与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A945406-E2D5-D830-7E5F-46A848A25A08}"/>
              </a:ext>
            </a:extLst>
          </p:cNvPr>
          <p:cNvSpPr txBox="1"/>
          <p:nvPr/>
        </p:nvSpPr>
        <p:spPr>
          <a:xfrm>
            <a:off x="5837454" y="2237999"/>
            <a:ext cx="187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），强制多值参与</a:t>
            </a:r>
          </a:p>
        </p:txBody>
      </p:sp>
      <p:sp>
        <p:nvSpPr>
          <p:cNvPr id="95" name="流程图: 决策 94">
            <a:extLst>
              <a:ext uri="{FF2B5EF4-FFF2-40B4-BE49-F238E27FC236}">
                <a16:creationId xmlns:a16="http://schemas.microsoft.com/office/drawing/2014/main" id="{6518647B-25A1-6757-88DA-872252472B48}"/>
              </a:ext>
            </a:extLst>
          </p:cNvPr>
          <p:cNvSpPr/>
          <p:nvPr/>
        </p:nvSpPr>
        <p:spPr>
          <a:xfrm>
            <a:off x="4547932" y="3843540"/>
            <a:ext cx="1556084" cy="6726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14A2A71-E81C-A435-3712-4C1F40D82148}"/>
              </a:ext>
            </a:extLst>
          </p:cNvPr>
          <p:cNvSpPr txBox="1"/>
          <p:nvPr/>
        </p:nvSpPr>
        <p:spPr>
          <a:xfrm>
            <a:off x="5009145" y="3994435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抄送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729F10D-C4BC-7AC1-5D55-099401B72382}"/>
              </a:ext>
            </a:extLst>
          </p:cNvPr>
          <p:cNvCxnSpPr>
            <a:cxnSpLocks/>
            <a:stCxn id="95" idx="1"/>
            <a:endCxn id="6" idx="3"/>
          </p:cNvCxnSpPr>
          <p:nvPr/>
        </p:nvCxnSpPr>
        <p:spPr>
          <a:xfrm flipH="1" flipV="1">
            <a:off x="3015917" y="2302655"/>
            <a:ext cx="1532015" cy="1877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16204FC-1136-A2EB-A1A2-99BDDC730D35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6104016" y="2173897"/>
            <a:ext cx="1836825" cy="2005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流程图: 决策 111">
            <a:extLst>
              <a:ext uri="{FF2B5EF4-FFF2-40B4-BE49-F238E27FC236}">
                <a16:creationId xmlns:a16="http://schemas.microsoft.com/office/drawing/2014/main" id="{50C2B453-0926-4198-960F-8E5B6B408F70}"/>
              </a:ext>
            </a:extLst>
          </p:cNvPr>
          <p:cNvSpPr/>
          <p:nvPr/>
        </p:nvSpPr>
        <p:spPr>
          <a:xfrm>
            <a:off x="8041102" y="4408237"/>
            <a:ext cx="1556084" cy="6726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95E19BD-3611-A97B-B073-A85BF10D3B2F}"/>
              </a:ext>
            </a:extLst>
          </p:cNvPr>
          <p:cNvSpPr txBox="1"/>
          <p:nvPr/>
        </p:nvSpPr>
        <p:spPr>
          <a:xfrm>
            <a:off x="8502315" y="4559132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回复</a:t>
            </a: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A58E20F-4C76-1EA7-1F19-13AD7B5A38B2}"/>
              </a:ext>
            </a:extLst>
          </p:cNvPr>
          <p:cNvCxnSpPr>
            <a:cxnSpLocks/>
            <a:stCxn id="8" idx="1"/>
            <a:endCxn id="8" idx="1"/>
          </p:cNvCxnSpPr>
          <p:nvPr/>
        </p:nvCxnSpPr>
        <p:spPr>
          <a:xfrm>
            <a:off x="7940841" y="231919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032BD31-BB37-31FF-5178-A464C4B47DEC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>
            <a:off x="9597186" y="4744579"/>
            <a:ext cx="437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94C3156A-1C1D-496A-0692-90524AE5188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9272336" y="2319196"/>
            <a:ext cx="753986" cy="24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42D5BFE-C599-666B-86B7-F8D573413324}"/>
              </a:ext>
            </a:extLst>
          </p:cNvPr>
          <p:cNvCxnSpPr>
            <a:cxnSpLocks/>
          </p:cNvCxnSpPr>
          <p:nvPr/>
        </p:nvCxnSpPr>
        <p:spPr>
          <a:xfrm flipV="1">
            <a:off x="10026322" y="2339523"/>
            <a:ext cx="0" cy="2405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7DBC2B3-A1B4-7571-576E-278C5FE15769}"/>
              </a:ext>
            </a:extLst>
          </p:cNvPr>
          <p:cNvCxnSpPr>
            <a:cxnSpLocks/>
          </p:cNvCxnSpPr>
          <p:nvPr/>
        </p:nvCxnSpPr>
        <p:spPr>
          <a:xfrm flipH="1">
            <a:off x="7844589" y="4744579"/>
            <a:ext cx="225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380B9C8-4775-E9D0-CC8D-108AAB7177FE}"/>
              </a:ext>
            </a:extLst>
          </p:cNvPr>
          <p:cNvCxnSpPr>
            <a:cxnSpLocks/>
          </p:cNvCxnSpPr>
          <p:nvPr/>
        </p:nvCxnSpPr>
        <p:spPr>
          <a:xfrm flipV="1">
            <a:off x="7844589" y="2386861"/>
            <a:ext cx="0" cy="2337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7E40A93A-A9D1-4F33-8F2C-98FAD20943D9}"/>
              </a:ext>
            </a:extLst>
          </p:cNvPr>
          <p:cNvCxnSpPr>
            <a:cxnSpLocks/>
          </p:cNvCxnSpPr>
          <p:nvPr/>
        </p:nvCxnSpPr>
        <p:spPr>
          <a:xfrm flipH="1">
            <a:off x="7844589" y="2407050"/>
            <a:ext cx="88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0DE6F343-7CA0-21F3-2BAD-6B97348659FA}"/>
              </a:ext>
            </a:extLst>
          </p:cNvPr>
          <p:cNvSpPr txBox="1"/>
          <p:nvPr/>
        </p:nvSpPr>
        <p:spPr>
          <a:xfrm>
            <a:off x="7804486" y="3023880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Reply 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469EDE3-0D3D-8C3F-BCBB-9FC7C698740D}"/>
              </a:ext>
            </a:extLst>
          </p:cNvPr>
          <p:cNvSpPr txBox="1"/>
          <p:nvPr/>
        </p:nvSpPr>
        <p:spPr>
          <a:xfrm>
            <a:off x="10045697" y="3055921"/>
            <a:ext cx="100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 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801BA791-0765-4BFD-1A28-4834E1160DBB}"/>
              </a:ext>
            </a:extLst>
          </p:cNvPr>
          <p:cNvSpPr txBox="1"/>
          <p:nvPr/>
        </p:nvSpPr>
        <p:spPr>
          <a:xfrm>
            <a:off x="3242109" y="3215611"/>
            <a:ext cx="1834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），可选多值参与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F679938-4ABF-D360-BB89-56B03299DFC2}"/>
              </a:ext>
            </a:extLst>
          </p:cNvPr>
          <p:cNvSpPr txBox="1"/>
          <p:nvPr/>
        </p:nvSpPr>
        <p:spPr>
          <a:xfrm>
            <a:off x="5633533" y="3215611"/>
            <a:ext cx="1967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），可选多值参与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BC7CD72-929A-2D03-3C39-9AE7517DD8AF}"/>
              </a:ext>
            </a:extLst>
          </p:cNvPr>
          <p:cNvSpPr txBox="1"/>
          <p:nvPr/>
        </p:nvSpPr>
        <p:spPr>
          <a:xfrm>
            <a:off x="7829569" y="3322491"/>
            <a:ext cx="1174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/>
              <a:t>）可选单值参</a:t>
            </a:r>
            <a:r>
              <a:rPr lang="zh-CN" altLang="en-US" dirty="0"/>
              <a:t>与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11FCA840-09F0-C620-9CE3-392FF8287CCE}"/>
              </a:ext>
            </a:extLst>
          </p:cNvPr>
          <p:cNvSpPr txBox="1"/>
          <p:nvPr/>
        </p:nvSpPr>
        <p:spPr>
          <a:xfrm>
            <a:off x="9989902" y="3349421"/>
            <a:ext cx="1174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）可选多值参与</a:t>
            </a:r>
          </a:p>
        </p:txBody>
      </p:sp>
    </p:spTree>
    <p:extLst>
      <p:ext uri="{BB962C8B-B14F-4D97-AF65-F5344CB8AC3E}">
        <p14:creationId xmlns:p14="http://schemas.microsoft.com/office/powerpoint/2010/main" val="291276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F86CB-78BA-C7D6-497D-D200CDE13D26}"/>
              </a:ext>
            </a:extLst>
          </p:cNvPr>
          <p:cNvSpPr txBox="1"/>
          <p:nvPr/>
        </p:nvSpPr>
        <p:spPr>
          <a:xfrm>
            <a:off x="1684422" y="2117989"/>
            <a:ext cx="1331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飞机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8F2EA8-48D7-D1D4-7042-5B836B00F85E}"/>
              </a:ext>
            </a:extLst>
          </p:cNvPr>
          <p:cNvSpPr txBox="1"/>
          <p:nvPr/>
        </p:nvSpPr>
        <p:spPr>
          <a:xfrm>
            <a:off x="7940841" y="2134530"/>
            <a:ext cx="1331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航班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077C6A-4587-8775-27BD-D2EC7079E20E}"/>
              </a:ext>
            </a:extLst>
          </p:cNvPr>
          <p:cNvGrpSpPr/>
          <p:nvPr/>
        </p:nvGrpSpPr>
        <p:grpSpPr>
          <a:xfrm>
            <a:off x="665748" y="577877"/>
            <a:ext cx="1259304" cy="465405"/>
            <a:chOff x="665748" y="577877"/>
            <a:chExt cx="1259304" cy="46540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E3C5B63-551D-8CCC-E37D-01862670BBC5}"/>
                </a:ext>
              </a:extLst>
            </p:cNvPr>
            <p:cNvSpPr/>
            <p:nvPr/>
          </p:nvSpPr>
          <p:spPr>
            <a:xfrm>
              <a:off x="665748" y="577877"/>
              <a:ext cx="1138989" cy="465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20F5205-DDCD-B927-1545-38502AE014F8}"/>
                </a:ext>
              </a:extLst>
            </p:cNvPr>
            <p:cNvSpPr txBox="1"/>
            <p:nvPr/>
          </p:nvSpPr>
          <p:spPr>
            <a:xfrm>
              <a:off x="786063" y="625913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机型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6D24676-E276-B11A-3D8B-502291AE47FE}"/>
              </a:ext>
            </a:extLst>
          </p:cNvPr>
          <p:cNvGrpSpPr/>
          <p:nvPr/>
        </p:nvGrpSpPr>
        <p:grpSpPr>
          <a:xfrm>
            <a:off x="2350170" y="577877"/>
            <a:ext cx="1653129" cy="465405"/>
            <a:chOff x="2350170" y="577877"/>
            <a:chExt cx="1653129" cy="46540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3ADF2C6-F1D1-CF65-735B-F4514F6FF34B}"/>
                </a:ext>
              </a:extLst>
            </p:cNvPr>
            <p:cNvSpPr/>
            <p:nvPr/>
          </p:nvSpPr>
          <p:spPr>
            <a:xfrm>
              <a:off x="2350170" y="577877"/>
              <a:ext cx="1331495" cy="465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B7A0D12-CE44-5E84-0737-1DBF5FACF9A9}"/>
                </a:ext>
              </a:extLst>
            </p:cNvPr>
            <p:cNvSpPr txBox="1"/>
            <p:nvPr/>
          </p:nvSpPr>
          <p:spPr>
            <a:xfrm>
              <a:off x="2671804" y="611943"/>
              <a:ext cx="1331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u="sng" dirty="0"/>
                <a:t>编号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CC7C052-2553-820E-AD8E-0115C6BAD80E}"/>
              </a:ext>
            </a:extLst>
          </p:cNvPr>
          <p:cNvGrpSpPr/>
          <p:nvPr/>
        </p:nvGrpSpPr>
        <p:grpSpPr>
          <a:xfrm>
            <a:off x="256674" y="1299637"/>
            <a:ext cx="1331495" cy="417368"/>
            <a:chOff x="256674" y="1299637"/>
            <a:chExt cx="1331495" cy="41736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0D4577B-5E9A-8A98-648A-C792C75F37A5}"/>
                </a:ext>
              </a:extLst>
            </p:cNvPr>
            <p:cNvSpPr/>
            <p:nvPr/>
          </p:nvSpPr>
          <p:spPr>
            <a:xfrm>
              <a:off x="256674" y="1299637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27F6BE-8A0D-7DC6-30AE-5C5476276DDD}"/>
                </a:ext>
              </a:extLst>
            </p:cNvPr>
            <p:cNvSpPr txBox="1"/>
            <p:nvPr/>
          </p:nvSpPr>
          <p:spPr>
            <a:xfrm>
              <a:off x="449180" y="1323655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座位数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38FC6A-C50D-A813-F74C-60A20062377B}"/>
              </a:ext>
            </a:extLst>
          </p:cNvPr>
          <p:cNvGrpSpPr/>
          <p:nvPr/>
        </p:nvGrpSpPr>
        <p:grpSpPr>
          <a:xfrm>
            <a:off x="8309000" y="541583"/>
            <a:ext cx="1483103" cy="425323"/>
            <a:chOff x="5863386" y="846888"/>
            <a:chExt cx="1483103" cy="42532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A10DF48-4405-1151-53B4-CF623AEB573D}"/>
                </a:ext>
              </a:extLst>
            </p:cNvPr>
            <p:cNvSpPr/>
            <p:nvPr/>
          </p:nvSpPr>
          <p:spPr>
            <a:xfrm>
              <a:off x="5863386" y="854843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A956AC4-52C6-0195-6BBF-F9F52D58A41D}"/>
                </a:ext>
              </a:extLst>
            </p:cNvPr>
            <p:cNvSpPr txBox="1"/>
            <p:nvPr/>
          </p:nvSpPr>
          <p:spPr>
            <a:xfrm>
              <a:off x="6207500" y="846888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u="sng" dirty="0"/>
                <a:t>编号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B3507D-56E1-C66F-AD1A-8F33F40FFF38}"/>
              </a:ext>
            </a:extLst>
          </p:cNvPr>
          <p:cNvGrpSpPr/>
          <p:nvPr/>
        </p:nvGrpSpPr>
        <p:grpSpPr>
          <a:xfrm>
            <a:off x="9196883" y="914389"/>
            <a:ext cx="1331495" cy="417368"/>
            <a:chOff x="5903494" y="1709074"/>
            <a:chExt cx="1331495" cy="41736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22FFF17-60D4-26CB-D023-3E6475CAB0A9}"/>
                </a:ext>
              </a:extLst>
            </p:cNvPr>
            <p:cNvSpPr/>
            <p:nvPr/>
          </p:nvSpPr>
          <p:spPr>
            <a:xfrm>
              <a:off x="5903494" y="1709074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C42046-F9DE-621E-2A61-72A0E7B3F1B2}"/>
                </a:ext>
              </a:extLst>
            </p:cNvPr>
            <p:cNvSpPr txBox="1"/>
            <p:nvPr/>
          </p:nvSpPr>
          <p:spPr>
            <a:xfrm>
              <a:off x="6096000" y="1748657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始发机场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74C80B-9F1E-0443-5F7C-DAFC5E32F7EA}"/>
              </a:ext>
            </a:extLst>
          </p:cNvPr>
          <p:cNvGrpSpPr/>
          <p:nvPr/>
        </p:nvGrpSpPr>
        <p:grpSpPr>
          <a:xfrm>
            <a:off x="9593179" y="1358987"/>
            <a:ext cx="1331495" cy="417368"/>
            <a:chOff x="5935572" y="2588345"/>
            <a:chExt cx="1331495" cy="417368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D30005F-13EF-139C-C592-AE443F3EBAA9}"/>
                </a:ext>
              </a:extLst>
            </p:cNvPr>
            <p:cNvSpPr/>
            <p:nvPr/>
          </p:nvSpPr>
          <p:spPr>
            <a:xfrm>
              <a:off x="5935572" y="2588345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88AFEF-F77D-2F3D-C94B-025EE65B85A1}"/>
                </a:ext>
              </a:extLst>
            </p:cNvPr>
            <p:cNvSpPr txBox="1"/>
            <p:nvPr/>
          </p:nvSpPr>
          <p:spPr>
            <a:xfrm>
              <a:off x="6128078" y="2627928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经停机场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67EDCF4-D6B5-3943-1F2A-0F9C06372941}"/>
              </a:ext>
            </a:extLst>
          </p:cNvPr>
          <p:cNvGrpSpPr/>
          <p:nvPr/>
        </p:nvGrpSpPr>
        <p:grpSpPr>
          <a:xfrm>
            <a:off x="10034335" y="1812312"/>
            <a:ext cx="1331495" cy="417368"/>
            <a:chOff x="5935572" y="3636492"/>
            <a:chExt cx="1331495" cy="41736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273DDC9-90F1-3DA7-A2B7-AA6CB83A1EB9}"/>
                </a:ext>
              </a:extLst>
            </p:cNvPr>
            <p:cNvSpPr/>
            <p:nvPr/>
          </p:nvSpPr>
          <p:spPr>
            <a:xfrm>
              <a:off x="5935572" y="3636492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4C33C3-CE63-E0FB-A169-D24DEF0A0826}"/>
                </a:ext>
              </a:extLst>
            </p:cNvPr>
            <p:cNvSpPr txBox="1"/>
            <p:nvPr/>
          </p:nvSpPr>
          <p:spPr>
            <a:xfrm>
              <a:off x="6128078" y="3676075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目标机场</a:t>
              </a:r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926BCE3-A9CD-C543-8541-9281F45BC0CB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>
            <a:off x="922422" y="1717005"/>
            <a:ext cx="1427748" cy="400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DB8BB44-07BD-3A3E-BAB4-AE945ECFC744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1235243" y="1043282"/>
            <a:ext cx="1114927" cy="1074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A234A29-30B1-2870-D2C8-F90D0D94156F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 flipH="1">
            <a:off x="2350170" y="1043282"/>
            <a:ext cx="665748" cy="1074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AF80A0D-C4F7-9F09-F634-F22D1B7F4C57}"/>
              </a:ext>
            </a:extLst>
          </p:cNvPr>
          <p:cNvCxnSpPr>
            <a:cxnSpLocks/>
            <a:stCxn id="16" idx="4"/>
            <a:endCxn id="5" idx="0"/>
          </p:cNvCxnSpPr>
          <p:nvPr/>
        </p:nvCxnSpPr>
        <p:spPr>
          <a:xfrm flipH="1">
            <a:off x="8606589" y="966906"/>
            <a:ext cx="368159" cy="1167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5B148A9-9C1C-192F-64AC-BB60FE155AC5}"/>
              </a:ext>
            </a:extLst>
          </p:cNvPr>
          <p:cNvCxnSpPr>
            <a:cxnSpLocks/>
            <a:stCxn id="19" idx="3"/>
            <a:endCxn id="5" idx="0"/>
          </p:cNvCxnSpPr>
          <p:nvPr/>
        </p:nvCxnSpPr>
        <p:spPr>
          <a:xfrm flipH="1">
            <a:off x="8606589" y="1270635"/>
            <a:ext cx="785287" cy="863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510CD77-5946-B385-BB41-B77D31F89B7B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8606589" y="1567671"/>
            <a:ext cx="986590" cy="56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0F973A2-6AF3-8F9F-E9A4-443CB72ADDFD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flipH="1">
            <a:off x="8606589" y="2020996"/>
            <a:ext cx="1427746" cy="113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决策 33">
            <a:extLst>
              <a:ext uri="{FF2B5EF4-FFF2-40B4-BE49-F238E27FC236}">
                <a16:creationId xmlns:a16="http://schemas.microsoft.com/office/drawing/2014/main" id="{7CC97251-AB5C-D7AD-395C-AFB1A30D403D}"/>
              </a:ext>
            </a:extLst>
          </p:cNvPr>
          <p:cNvSpPr/>
          <p:nvPr/>
        </p:nvSpPr>
        <p:spPr>
          <a:xfrm>
            <a:off x="1562096" y="2966345"/>
            <a:ext cx="1556084" cy="6726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92AF73B-9A1C-A104-BA59-106E8B584F5B}"/>
              </a:ext>
            </a:extLst>
          </p:cNvPr>
          <p:cNvSpPr txBox="1"/>
          <p:nvPr/>
        </p:nvSpPr>
        <p:spPr>
          <a:xfrm>
            <a:off x="4888833" y="2092406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93B529-DE77-019E-A0C1-B403B2C6505C}"/>
              </a:ext>
            </a:extLst>
          </p:cNvPr>
          <p:cNvSpPr txBox="1"/>
          <p:nvPr/>
        </p:nvSpPr>
        <p:spPr>
          <a:xfrm>
            <a:off x="1674391" y="4272751"/>
            <a:ext cx="1331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飞机员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72F3E14-4DAA-8798-E650-128EF7CDD010}"/>
              </a:ext>
            </a:extLst>
          </p:cNvPr>
          <p:cNvGrpSpPr/>
          <p:nvPr/>
        </p:nvGrpSpPr>
        <p:grpSpPr>
          <a:xfrm>
            <a:off x="655716" y="5113248"/>
            <a:ext cx="1358757" cy="465405"/>
            <a:chOff x="665748" y="577877"/>
            <a:chExt cx="1358757" cy="465405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CBBEF3C-3924-8ACC-9621-33F578E1FFA0}"/>
                </a:ext>
              </a:extLst>
            </p:cNvPr>
            <p:cNvSpPr/>
            <p:nvPr/>
          </p:nvSpPr>
          <p:spPr>
            <a:xfrm>
              <a:off x="665748" y="577877"/>
              <a:ext cx="1138989" cy="465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3DD0254-E2C3-5CD0-41D1-E5A4FFE1A044}"/>
                </a:ext>
              </a:extLst>
            </p:cNvPr>
            <p:cNvSpPr txBox="1"/>
            <p:nvPr/>
          </p:nvSpPr>
          <p:spPr>
            <a:xfrm>
              <a:off x="885516" y="595419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姓名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10C06DC-C918-7219-F995-FD57ABD2DDFE}"/>
              </a:ext>
            </a:extLst>
          </p:cNvPr>
          <p:cNvGrpSpPr/>
          <p:nvPr/>
        </p:nvGrpSpPr>
        <p:grpSpPr>
          <a:xfrm>
            <a:off x="2340138" y="5113248"/>
            <a:ext cx="1663161" cy="465405"/>
            <a:chOff x="2350170" y="577877"/>
            <a:chExt cx="1663161" cy="46540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97AF0FA-C9BC-5FB3-A6AF-9933ABF68BA8}"/>
                </a:ext>
              </a:extLst>
            </p:cNvPr>
            <p:cNvSpPr/>
            <p:nvPr/>
          </p:nvSpPr>
          <p:spPr>
            <a:xfrm>
              <a:off x="2350170" y="577877"/>
              <a:ext cx="1331495" cy="465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6251936-C9BB-314D-10E6-521701AF473C}"/>
                </a:ext>
              </a:extLst>
            </p:cNvPr>
            <p:cNvSpPr txBox="1"/>
            <p:nvPr/>
          </p:nvSpPr>
          <p:spPr>
            <a:xfrm>
              <a:off x="2681836" y="625913"/>
              <a:ext cx="1331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u="sng" dirty="0"/>
                <a:t>编号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FEC8F5E-E73F-121F-B408-5113CEA825C0}"/>
              </a:ext>
            </a:extLst>
          </p:cNvPr>
          <p:cNvGrpSpPr/>
          <p:nvPr/>
        </p:nvGrpSpPr>
        <p:grpSpPr>
          <a:xfrm>
            <a:off x="70180" y="4688246"/>
            <a:ext cx="1532819" cy="417368"/>
            <a:chOff x="256674" y="1299637"/>
            <a:chExt cx="1532819" cy="417368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42F3E22-F848-CBA3-F15A-2E0CDA0A3209}"/>
                </a:ext>
              </a:extLst>
            </p:cNvPr>
            <p:cNvSpPr/>
            <p:nvPr/>
          </p:nvSpPr>
          <p:spPr>
            <a:xfrm>
              <a:off x="256674" y="1299637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45DBD8-F985-4425-20D0-4538FE174DAC}"/>
                </a:ext>
              </a:extLst>
            </p:cNvPr>
            <p:cNvSpPr txBox="1"/>
            <p:nvPr/>
          </p:nvSpPr>
          <p:spPr>
            <a:xfrm>
              <a:off x="650504" y="1323655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年龄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53F7228-B52B-12BF-86BE-85E3F81CCF8C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401675" y="4642083"/>
            <a:ext cx="938464" cy="22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1A99BAA-D231-C606-2B64-77E770E5C47B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746578" y="4642083"/>
            <a:ext cx="593561" cy="596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1FCBF7D-C7E7-47CD-EC84-5CCB58483967}"/>
              </a:ext>
            </a:extLst>
          </p:cNvPr>
          <p:cNvCxnSpPr>
            <a:cxnSpLocks/>
            <a:stCxn id="70" idx="0"/>
            <a:endCxn id="65" idx="2"/>
          </p:cNvCxnSpPr>
          <p:nvPr/>
        </p:nvCxnSpPr>
        <p:spPr>
          <a:xfrm flipH="1" flipV="1">
            <a:off x="2340139" y="4642083"/>
            <a:ext cx="665747" cy="471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A3989885-9EE9-9802-CF2B-A7A1A5CE1A12}"/>
              </a:ext>
            </a:extLst>
          </p:cNvPr>
          <p:cNvSpPr txBox="1"/>
          <p:nvPr/>
        </p:nvSpPr>
        <p:spPr>
          <a:xfrm>
            <a:off x="7940841" y="4500065"/>
            <a:ext cx="1331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飞机场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5721566-3D4E-1D6E-668D-1CE2368D85B7}"/>
              </a:ext>
            </a:extLst>
          </p:cNvPr>
          <p:cNvGrpSpPr/>
          <p:nvPr/>
        </p:nvGrpSpPr>
        <p:grpSpPr>
          <a:xfrm>
            <a:off x="7791248" y="5095851"/>
            <a:ext cx="1259304" cy="465405"/>
            <a:chOff x="665748" y="577877"/>
            <a:chExt cx="1259304" cy="465405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F6822DB-2320-DC3A-93BD-387EE4CE7455}"/>
                </a:ext>
              </a:extLst>
            </p:cNvPr>
            <p:cNvSpPr/>
            <p:nvPr/>
          </p:nvSpPr>
          <p:spPr>
            <a:xfrm>
              <a:off x="665748" y="577877"/>
              <a:ext cx="1138989" cy="465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DDE0904-0506-6AF8-D264-51BCD1804903}"/>
                </a:ext>
              </a:extLst>
            </p:cNvPr>
            <p:cNvSpPr txBox="1"/>
            <p:nvPr/>
          </p:nvSpPr>
          <p:spPr>
            <a:xfrm>
              <a:off x="786063" y="625913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名称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708D13B-CD35-A3B1-C709-2E40E29A8921}"/>
              </a:ext>
            </a:extLst>
          </p:cNvPr>
          <p:cNvGrpSpPr/>
          <p:nvPr/>
        </p:nvGrpSpPr>
        <p:grpSpPr>
          <a:xfrm>
            <a:off x="9079034" y="5232480"/>
            <a:ext cx="1664369" cy="465405"/>
            <a:chOff x="2350170" y="577877"/>
            <a:chExt cx="1664369" cy="465405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B785DAA-E1C3-3C3A-DFD7-69FD09CC3589}"/>
                </a:ext>
              </a:extLst>
            </p:cNvPr>
            <p:cNvSpPr/>
            <p:nvPr/>
          </p:nvSpPr>
          <p:spPr>
            <a:xfrm>
              <a:off x="2350170" y="577877"/>
              <a:ext cx="1331495" cy="465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0C4180C-FFB0-7E8E-1FBB-55F3E6FB23EB}"/>
                </a:ext>
              </a:extLst>
            </p:cNvPr>
            <p:cNvSpPr txBox="1"/>
            <p:nvPr/>
          </p:nvSpPr>
          <p:spPr>
            <a:xfrm>
              <a:off x="2683044" y="579934"/>
              <a:ext cx="1331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u="sng" dirty="0"/>
                <a:t>编号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82B4D1E-10A9-27A8-14F6-B8EB9256F3CE}"/>
              </a:ext>
            </a:extLst>
          </p:cNvPr>
          <p:cNvGrpSpPr/>
          <p:nvPr/>
        </p:nvGrpSpPr>
        <p:grpSpPr>
          <a:xfrm>
            <a:off x="9737968" y="4770702"/>
            <a:ext cx="1331495" cy="417368"/>
            <a:chOff x="256674" y="1299637"/>
            <a:chExt cx="1331495" cy="417368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DEFB35D-1E54-69C8-6CD0-D91B1744CBA8}"/>
                </a:ext>
              </a:extLst>
            </p:cNvPr>
            <p:cNvSpPr/>
            <p:nvPr/>
          </p:nvSpPr>
          <p:spPr>
            <a:xfrm>
              <a:off x="256674" y="1299637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7EE4268-A870-ADD1-3FF6-2D1667E7C8E8}"/>
                </a:ext>
              </a:extLst>
            </p:cNvPr>
            <p:cNvSpPr txBox="1"/>
            <p:nvPr/>
          </p:nvSpPr>
          <p:spPr>
            <a:xfrm>
              <a:off x="449180" y="1323655"/>
              <a:ext cx="1138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联系电话</a:t>
              </a:r>
            </a:p>
          </p:txBody>
        </p:sp>
      </p:grp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5C9E92C-02E0-27F2-75DF-A6656B5CE133}"/>
              </a:ext>
            </a:extLst>
          </p:cNvPr>
          <p:cNvCxnSpPr>
            <a:cxnSpLocks/>
            <a:stCxn id="86" idx="2"/>
            <a:endCxn id="78" idx="2"/>
          </p:cNvCxnSpPr>
          <p:nvPr/>
        </p:nvCxnSpPr>
        <p:spPr>
          <a:xfrm flipH="1" flipV="1">
            <a:off x="8606589" y="4869397"/>
            <a:ext cx="1131379" cy="109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1036164-A998-4E63-0204-E363346E3E76}"/>
              </a:ext>
            </a:extLst>
          </p:cNvPr>
          <p:cNvCxnSpPr>
            <a:cxnSpLocks/>
            <a:stCxn id="80" idx="0"/>
            <a:endCxn id="78" idx="2"/>
          </p:cNvCxnSpPr>
          <p:nvPr/>
        </p:nvCxnSpPr>
        <p:spPr>
          <a:xfrm flipV="1">
            <a:off x="8360743" y="4869397"/>
            <a:ext cx="245846" cy="22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0A58A52-CB11-F95D-DB55-B2DC744B8D76}"/>
              </a:ext>
            </a:extLst>
          </p:cNvPr>
          <p:cNvCxnSpPr>
            <a:cxnSpLocks/>
            <a:stCxn id="83" idx="1"/>
            <a:endCxn id="78" idx="2"/>
          </p:cNvCxnSpPr>
          <p:nvPr/>
        </p:nvCxnSpPr>
        <p:spPr>
          <a:xfrm flipH="1" flipV="1">
            <a:off x="8606589" y="4869397"/>
            <a:ext cx="667438" cy="431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98B5DD6-54AB-B900-A9BA-A51DD328EB3F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2340138" y="2487321"/>
            <a:ext cx="10032" cy="479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8C9CF96-032A-9E18-F4F1-2A99786B991F}"/>
              </a:ext>
            </a:extLst>
          </p:cNvPr>
          <p:cNvCxnSpPr>
            <a:cxnSpLocks/>
            <a:stCxn id="65" idx="0"/>
            <a:endCxn id="34" idx="2"/>
          </p:cNvCxnSpPr>
          <p:nvPr/>
        </p:nvCxnSpPr>
        <p:spPr>
          <a:xfrm flipH="1" flipV="1">
            <a:off x="2340138" y="3639029"/>
            <a:ext cx="1" cy="633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决策 116">
            <a:extLst>
              <a:ext uri="{FF2B5EF4-FFF2-40B4-BE49-F238E27FC236}">
                <a16:creationId xmlns:a16="http://schemas.microsoft.com/office/drawing/2014/main" id="{3FC96712-4F45-DA19-8737-3968DDEB68BE}"/>
              </a:ext>
            </a:extLst>
          </p:cNvPr>
          <p:cNvSpPr/>
          <p:nvPr/>
        </p:nvSpPr>
        <p:spPr>
          <a:xfrm>
            <a:off x="4415590" y="1966313"/>
            <a:ext cx="1556084" cy="6726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69C401F-CF82-12F5-EFBF-477BB11FB6DA}"/>
              </a:ext>
            </a:extLst>
          </p:cNvPr>
          <p:cNvSpPr txBox="1"/>
          <p:nvPr/>
        </p:nvSpPr>
        <p:spPr>
          <a:xfrm>
            <a:off x="2014473" y="3095183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驾驶</a:t>
            </a: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BE2A484-577D-A0D6-EEB6-45A83834D0CF}"/>
              </a:ext>
            </a:extLst>
          </p:cNvPr>
          <p:cNvCxnSpPr>
            <a:cxnSpLocks/>
            <a:stCxn id="117" idx="1"/>
            <a:endCxn id="4" idx="3"/>
          </p:cNvCxnSpPr>
          <p:nvPr/>
        </p:nvCxnSpPr>
        <p:spPr>
          <a:xfrm flipH="1">
            <a:off x="3015917" y="2302655"/>
            <a:ext cx="1399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16D2F0A-EAC3-57DE-40A9-E02194FBCDBE}"/>
              </a:ext>
            </a:extLst>
          </p:cNvPr>
          <p:cNvCxnSpPr>
            <a:cxnSpLocks/>
            <a:stCxn id="5" idx="1"/>
            <a:endCxn id="117" idx="3"/>
          </p:cNvCxnSpPr>
          <p:nvPr/>
        </p:nvCxnSpPr>
        <p:spPr>
          <a:xfrm flipH="1" flipV="1">
            <a:off x="5971674" y="2302655"/>
            <a:ext cx="1969167" cy="16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724643BA-9789-4DB3-4CA1-FE4374E89CBA}"/>
              </a:ext>
            </a:extLst>
          </p:cNvPr>
          <p:cNvGrpSpPr/>
          <p:nvPr/>
        </p:nvGrpSpPr>
        <p:grpSpPr>
          <a:xfrm>
            <a:off x="6383441" y="1342034"/>
            <a:ext cx="2407227" cy="417368"/>
            <a:chOff x="5832866" y="1700489"/>
            <a:chExt cx="1730258" cy="417368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8E4F20D-6482-FBF5-9E38-39E883AA829E}"/>
                </a:ext>
              </a:extLst>
            </p:cNvPr>
            <p:cNvSpPr/>
            <p:nvPr/>
          </p:nvSpPr>
          <p:spPr>
            <a:xfrm>
              <a:off x="5832866" y="1700489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6895E14-1EB6-47D3-F02A-DCC07066D7FD}"/>
                </a:ext>
              </a:extLst>
            </p:cNvPr>
            <p:cNvSpPr txBox="1"/>
            <p:nvPr/>
          </p:nvSpPr>
          <p:spPr>
            <a:xfrm>
              <a:off x="5982979" y="1721860"/>
              <a:ext cx="158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计划起飞时间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B47CE5F-8D1D-41F1-52DB-7A9C264A7BF5}"/>
              </a:ext>
            </a:extLst>
          </p:cNvPr>
          <p:cNvGrpSpPr/>
          <p:nvPr/>
        </p:nvGrpSpPr>
        <p:grpSpPr>
          <a:xfrm>
            <a:off x="7029496" y="924798"/>
            <a:ext cx="2318414" cy="417368"/>
            <a:chOff x="5832866" y="1700489"/>
            <a:chExt cx="1666421" cy="417368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7E94EDB6-B8FD-7ABF-21B3-F870BA1202BD}"/>
                </a:ext>
              </a:extLst>
            </p:cNvPr>
            <p:cNvSpPr/>
            <p:nvPr/>
          </p:nvSpPr>
          <p:spPr>
            <a:xfrm>
              <a:off x="5832866" y="1700489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6ACE4EF4-2D05-5DF2-CD07-4D13E6F7E89A}"/>
                </a:ext>
              </a:extLst>
            </p:cNvPr>
            <p:cNvSpPr txBox="1"/>
            <p:nvPr/>
          </p:nvSpPr>
          <p:spPr>
            <a:xfrm>
              <a:off x="5919142" y="1723775"/>
              <a:ext cx="158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计划到达时间</a:t>
              </a:r>
            </a:p>
          </p:txBody>
        </p:sp>
      </p:grp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009B924-9660-6951-AAD2-0CDDC61BE3FF}"/>
              </a:ext>
            </a:extLst>
          </p:cNvPr>
          <p:cNvCxnSpPr>
            <a:cxnSpLocks/>
            <a:stCxn id="133" idx="2"/>
            <a:endCxn id="5" idx="0"/>
          </p:cNvCxnSpPr>
          <p:nvPr/>
        </p:nvCxnSpPr>
        <p:spPr>
          <a:xfrm>
            <a:off x="8248719" y="1317416"/>
            <a:ext cx="357870" cy="817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7B96E93-B62B-3FCD-62F6-8553DC27DF4D}"/>
              </a:ext>
            </a:extLst>
          </p:cNvPr>
          <p:cNvCxnSpPr>
            <a:cxnSpLocks/>
            <a:stCxn id="129" idx="4"/>
            <a:endCxn id="5" idx="0"/>
          </p:cNvCxnSpPr>
          <p:nvPr/>
        </p:nvCxnSpPr>
        <p:spPr>
          <a:xfrm>
            <a:off x="7309665" y="1759402"/>
            <a:ext cx="1296924" cy="375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0F744E8-E9B0-F140-F293-3E0C0BD4D0FF}"/>
              </a:ext>
            </a:extLst>
          </p:cNvPr>
          <p:cNvSpPr txBox="1"/>
          <p:nvPr/>
        </p:nvSpPr>
        <p:spPr>
          <a:xfrm>
            <a:off x="8306548" y="3225709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停留</a:t>
            </a:r>
          </a:p>
        </p:txBody>
      </p:sp>
      <p:sp>
        <p:nvSpPr>
          <p:cNvPr id="144" name="流程图: 决策 143">
            <a:extLst>
              <a:ext uri="{FF2B5EF4-FFF2-40B4-BE49-F238E27FC236}">
                <a16:creationId xmlns:a16="http://schemas.microsoft.com/office/drawing/2014/main" id="{F0068496-177A-CD7A-16BA-2FB60D673F98}"/>
              </a:ext>
            </a:extLst>
          </p:cNvPr>
          <p:cNvSpPr/>
          <p:nvPr/>
        </p:nvSpPr>
        <p:spPr>
          <a:xfrm>
            <a:off x="7833305" y="3099616"/>
            <a:ext cx="1556084" cy="6726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6EA8D12-FEFF-9024-FB10-396CC8E210C3}"/>
              </a:ext>
            </a:extLst>
          </p:cNvPr>
          <p:cNvCxnSpPr>
            <a:cxnSpLocks/>
            <a:stCxn id="144" idx="0"/>
            <a:endCxn id="5" idx="2"/>
          </p:cNvCxnSpPr>
          <p:nvPr/>
        </p:nvCxnSpPr>
        <p:spPr>
          <a:xfrm flipH="1" flipV="1">
            <a:off x="8606589" y="2503862"/>
            <a:ext cx="4758" cy="595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4AD80D0-6BAD-CA18-6FD9-68546FAE25C3}"/>
              </a:ext>
            </a:extLst>
          </p:cNvPr>
          <p:cNvCxnSpPr>
            <a:cxnSpLocks/>
            <a:stCxn id="78" idx="0"/>
            <a:endCxn id="144" idx="2"/>
          </p:cNvCxnSpPr>
          <p:nvPr/>
        </p:nvCxnSpPr>
        <p:spPr>
          <a:xfrm flipV="1">
            <a:off x="8606589" y="3772300"/>
            <a:ext cx="4758" cy="727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88A7EBCD-4860-8001-167C-6E890FD97317}"/>
              </a:ext>
            </a:extLst>
          </p:cNvPr>
          <p:cNvGrpSpPr/>
          <p:nvPr/>
        </p:nvGrpSpPr>
        <p:grpSpPr>
          <a:xfrm>
            <a:off x="9891992" y="3121124"/>
            <a:ext cx="2318414" cy="417368"/>
            <a:chOff x="5832866" y="1700489"/>
            <a:chExt cx="1666421" cy="417368"/>
          </a:xfrm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88F9533-071C-2056-2C01-108A12180A42}"/>
                </a:ext>
              </a:extLst>
            </p:cNvPr>
            <p:cNvSpPr/>
            <p:nvPr/>
          </p:nvSpPr>
          <p:spPr>
            <a:xfrm>
              <a:off x="5832866" y="1700489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B3810518-B1E1-FE26-2BC4-669AB36B722F}"/>
                </a:ext>
              </a:extLst>
            </p:cNvPr>
            <p:cNvSpPr txBox="1"/>
            <p:nvPr/>
          </p:nvSpPr>
          <p:spPr>
            <a:xfrm>
              <a:off x="5919142" y="1723775"/>
              <a:ext cx="158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实际起飞时间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7C5EE93B-1E9F-F063-E815-3AE56A2E69AF}"/>
              </a:ext>
            </a:extLst>
          </p:cNvPr>
          <p:cNvGrpSpPr/>
          <p:nvPr/>
        </p:nvGrpSpPr>
        <p:grpSpPr>
          <a:xfrm>
            <a:off x="9637128" y="3596102"/>
            <a:ext cx="2318414" cy="417368"/>
            <a:chOff x="5832866" y="1700489"/>
            <a:chExt cx="1666421" cy="417368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5D97ABF0-7C12-3E1E-B3A4-A8C0C1280F3C}"/>
                </a:ext>
              </a:extLst>
            </p:cNvPr>
            <p:cNvSpPr/>
            <p:nvPr/>
          </p:nvSpPr>
          <p:spPr>
            <a:xfrm>
              <a:off x="5832866" y="1700489"/>
              <a:ext cx="1331495" cy="417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74D9F37-8CDC-D508-6970-278F1B2A4703}"/>
                </a:ext>
              </a:extLst>
            </p:cNvPr>
            <p:cNvSpPr txBox="1"/>
            <p:nvPr/>
          </p:nvSpPr>
          <p:spPr>
            <a:xfrm>
              <a:off x="5919142" y="1723775"/>
              <a:ext cx="1580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实际到达时间</a:t>
              </a:r>
            </a:p>
          </p:txBody>
        </p:sp>
      </p:grp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6345101-09D3-41BC-FA45-3E03CFA37C4E}"/>
              </a:ext>
            </a:extLst>
          </p:cNvPr>
          <p:cNvCxnSpPr>
            <a:cxnSpLocks/>
            <a:stCxn id="144" idx="3"/>
            <a:endCxn id="152" idx="2"/>
          </p:cNvCxnSpPr>
          <p:nvPr/>
        </p:nvCxnSpPr>
        <p:spPr>
          <a:xfrm flipV="1">
            <a:off x="9389389" y="3329808"/>
            <a:ext cx="502603" cy="106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9AC799C-1ED8-D385-193A-B9688A16C2BD}"/>
              </a:ext>
            </a:extLst>
          </p:cNvPr>
          <p:cNvCxnSpPr>
            <a:cxnSpLocks/>
            <a:stCxn id="144" idx="3"/>
            <a:endCxn id="155" idx="2"/>
          </p:cNvCxnSpPr>
          <p:nvPr/>
        </p:nvCxnSpPr>
        <p:spPr>
          <a:xfrm>
            <a:off x="9389389" y="3435958"/>
            <a:ext cx="247739" cy="36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1126D5F-3D6F-96AB-8CF6-66AA5243C7E5}"/>
              </a:ext>
            </a:extLst>
          </p:cNvPr>
          <p:cNvSpPr txBox="1"/>
          <p:nvPr/>
        </p:nvSpPr>
        <p:spPr>
          <a:xfrm>
            <a:off x="5001322" y="3303474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共享</a:t>
            </a:r>
          </a:p>
        </p:txBody>
      </p:sp>
      <p:sp>
        <p:nvSpPr>
          <p:cNvPr id="166" name="流程图: 决策 165">
            <a:extLst>
              <a:ext uri="{FF2B5EF4-FFF2-40B4-BE49-F238E27FC236}">
                <a16:creationId xmlns:a16="http://schemas.microsoft.com/office/drawing/2014/main" id="{794A7C04-DE0D-25DF-28B8-D2CF73DB0A22}"/>
              </a:ext>
            </a:extLst>
          </p:cNvPr>
          <p:cNvSpPr/>
          <p:nvPr/>
        </p:nvSpPr>
        <p:spPr>
          <a:xfrm>
            <a:off x="4528079" y="3177381"/>
            <a:ext cx="1556084" cy="6726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2555CE04-1D4C-4DAC-1C09-BD00AB81F703}"/>
              </a:ext>
            </a:extLst>
          </p:cNvPr>
          <p:cNvSpPr txBox="1"/>
          <p:nvPr/>
        </p:nvSpPr>
        <p:spPr>
          <a:xfrm>
            <a:off x="3129211" y="1928060"/>
            <a:ext cx="129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1D2A602A-FD37-DF1A-BFCA-63E2157EB243}"/>
              </a:ext>
            </a:extLst>
          </p:cNvPr>
          <p:cNvSpPr txBox="1"/>
          <p:nvPr/>
        </p:nvSpPr>
        <p:spPr>
          <a:xfrm>
            <a:off x="6317560" y="1938281"/>
            <a:ext cx="129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B5A69B5-2F32-4E42-5BCE-3991FB732F3B}"/>
              </a:ext>
            </a:extLst>
          </p:cNvPr>
          <p:cNvSpPr txBox="1"/>
          <p:nvPr/>
        </p:nvSpPr>
        <p:spPr>
          <a:xfrm>
            <a:off x="1401675" y="3766865"/>
            <a:ext cx="129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4B6888D-30AD-DD99-B389-D87660C5B15C}"/>
              </a:ext>
            </a:extLst>
          </p:cNvPr>
          <p:cNvSpPr txBox="1"/>
          <p:nvPr/>
        </p:nvSpPr>
        <p:spPr>
          <a:xfrm>
            <a:off x="1394653" y="2525359"/>
            <a:ext cx="129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EB6ECBBE-6720-359D-2A80-C95BFE3E2F38}"/>
              </a:ext>
            </a:extLst>
          </p:cNvPr>
          <p:cNvCxnSpPr>
            <a:cxnSpLocks/>
            <a:stCxn id="5" idx="1"/>
            <a:endCxn id="166" idx="0"/>
          </p:cNvCxnSpPr>
          <p:nvPr/>
        </p:nvCxnSpPr>
        <p:spPr>
          <a:xfrm flipH="1">
            <a:off x="5306121" y="2319196"/>
            <a:ext cx="2634720" cy="85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96C65001-6C98-D1D9-004C-FE97CF104A84}"/>
              </a:ext>
            </a:extLst>
          </p:cNvPr>
          <p:cNvCxnSpPr>
            <a:cxnSpLocks/>
            <a:stCxn id="5" idx="2"/>
            <a:endCxn id="166" idx="3"/>
          </p:cNvCxnSpPr>
          <p:nvPr/>
        </p:nvCxnSpPr>
        <p:spPr>
          <a:xfrm flipH="1">
            <a:off x="6084163" y="2503862"/>
            <a:ext cx="2522426" cy="1009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3FDB9B59-14BB-EF4E-BEA4-3EEAEBEDBC50}"/>
              </a:ext>
            </a:extLst>
          </p:cNvPr>
          <p:cNvSpPr txBox="1"/>
          <p:nvPr/>
        </p:nvSpPr>
        <p:spPr>
          <a:xfrm>
            <a:off x="8451179" y="2668074"/>
            <a:ext cx="129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A6938B1A-EB41-A34F-F695-10DD9A9A2057}"/>
              </a:ext>
            </a:extLst>
          </p:cNvPr>
          <p:cNvSpPr txBox="1"/>
          <p:nvPr/>
        </p:nvSpPr>
        <p:spPr>
          <a:xfrm>
            <a:off x="8505589" y="3953523"/>
            <a:ext cx="129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40693A1-87B4-3C83-195E-74942E96F8BD}"/>
              </a:ext>
            </a:extLst>
          </p:cNvPr>
          <p:cNvSpPr txBox="1"/>
          <p:nvPr/>
        </p:nvSpPr>
        <p:spPr>
          <a:xfrm>
            <a:off x="5860631" y="2507889"/>
            <a:ext cx="129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57DF6ACD-C5C4-A3B0-6391-F630D00920E9}"/>
              </a:ext>
            </a:extLst>
          </p:cNvPr>
          <p:cNvSpPr txBox="1"/>
          <p:nvPr/>
        </p:nvSpPr>
        <p:spPr>
          <a:xfrm>
            <a:off x="5720022" y="3110538"/>
            <a:ext cx="129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4BD868-1E07-1ED9-2AA9-4F23A83D6E48}"/>
              </a:ext>
            </a:extLst>
          </p:cNvPr>
          <p:cNvSpPr txBox="1"/>
          <p:nvPr/>
        </p:nvSpPr>
        <p:spPr>
          <a:xfrm>
            <a:off x="138462" y="5841508"/>
            <a:ext cx="407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同一时间一个飞行员只能驾驶一架飞机</a:t>
            </a:r>
            <a:endParaRPr lang="en-US" altLang="zh-CN" dirty="0"/>
          </a:p>
          <a:p>
            <a:r>
              <a:rPr lang="zh-CN" altLang="en-US" dirty="0"/>
              <a:t>一架飞机至少需要一个飞行员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4F47876-D8D6-DB41-B951-A3FA08C0036F}"/>
              </a:ext>
            </a:extLst>
          </p:cNvPr>
          <p:cNvSpPr txBox="1"/>
          <p:nvPr/>
        </p:nvSpPr>
        <p:spPr>
          <a:xfrm>
            <a:off x="2350169" y="3850065"/>
            <a:ext cx="165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可选单值参与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8855542-1D73-37B0-AB26-25BBD00D1741}"/>
              </a:ext>
            </a:extLst>
          </p:cNvPr>
          <p:cNvSpPr txBox="1"/>
          <p:nvPr/>
        </p:nvSpPr>
        <p:spPr>
          <a:xfrm>
            <a:off x="2340138" y="2555598"/>
            <a:ext cx="165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强制多值参与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26098E-2918-1D60-D1FC-47CDE767D9E9}"/>
              </a:ext>
            </a:extLst>
          </p:cNvPr>
          <p:cNvSpPr txBox="1"/>
          <p:nvPr/>
        </p:nvSpPr>
        <p:spPr>
          <a:xfrm>
            <a:off x="2908477" y="1651664"/>
            <a:ext cx="165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可选单值参与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9FC9A13-1936-4F91-F495-EB338D7B889B}"/>
              </a:ext>
            </a:extLst>
          </p:cNvPr>
          <p:cNvSpPr txBox="1"/>
          <p:nvPr/>
        </p:nvSpPr>
        <p:spPr>
          <a:xfrm>
            <a:off x="7084998" y="3966232"/>
            <a:ext cx="165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可选多值参与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737525-A6D7-BFF1-E640-61A520F08A38}"/>
              </a:ext>
            </a:extLst>
          </p:cNvPr>
          <p:cNvSpPr txBox="1"/>
          <p:nvPr/>
        </p:nvSpPr>
        <p:spPr>
          <a:xfrm>
            <a:off x="9302217" y="2671468"/>
            <a:ext cx="165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强制单值参与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A55C44-B1DC-C103-0BFA-FA077DA3D3C1}"/>
              </a:ext>
            </a:extLst>
          </p:cNvPr>
          <p:cNvSpPr txBox="1"/>
          <p:nvPr/>
        </p:nvSpPr>
        <p:spPr>
          <a:xfrm>
            <a:off x="5431868" y="1723610"/>
            <a:ext cx="165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可选单值参与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019E85-25E6-560B-6023-2E8FBFCB5907}"/>
              </a:ext>
            </a:extLst>
          </p:cNvPr>
          <p:cNvSpPr txBox="1"/>
          <p:nvPr/>
        </p:nvSpPr>
        <p:spPr>
          <a:xfrm>
            <a:off x="4649039" y="2583620"/>
            <a:ext cx="165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可选多值参与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B2AE23-C5F5-58E2-13C7-0CF2EDBC1A68}"/>
              </a:ext>
            </a:extLst>
          </p:cNvPr>
          <p:cNvSpPr txBox="1"/>
          <p:nvPr/>
        </p:nvSpPr>
        <p:spPr>
          <a:xfrm>
            <a:off x="6096000" y="3410375"/>
            <a:ext cx="165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强制单值参与</a:t>
            </a:r>
          </a:p>
        </p:txBody>
      </p:sp>
    </p:spTree>
    <p:extLst>
      <p:ext uri="{BB962C8B-B14F-4D97-AF65-F5344CB8AC3E}">
        <p14:creationId xmlns:p14="http://schemas.microsoft.com/office/powerpoint/2010/main" val="52845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220</Words>
  <Application>Microsoft Office PowerPoint</Application>
  <PresentationFormat>宽屏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婧</dc:creator>
  <cp:lastModifiedBy>何 婧</cp:lastModifiedBy>
  <cp:revision>47</cp:revision>
  <dcterms:created xsi:type="dcterms:W3CDTF">2022-09-16T13:38:17Z</dcterms:created>
  <dcterms:modified xsi:type="dcterms:W3CDTF">2022-09-22T08:46:29Z</dcterms:modified>
</cp:coreProperties>
</file>