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8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20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26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0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76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7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0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81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700C-3BD4-4751-8E55-E4221D553019}" type="datetimeFigureOut">
              <a:rPr lang="es-ES" smtClean="0"/>
              <a:t>31/10/2021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901D-0D3D-46AE-9C90-C2CB1207DD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4616" y="2623279"/>
            <a:ext cx="11462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>
                <a:solidFill>
                  <a:schemeClr val="bg1"/>
                </a:solidFill>
              </a:rPr>
              <a:t>¿Qué se estima con </a:t>
            </a:r>
            <a:r>
              <a:rPr lang="es-AR" sz="4400" b="1" dirty="0" smtClean="0">
                <a:solidFill>
                  <a:schemeClr val="bg1"/>
                </a:solidFill>
              </a:rPr>
              <a:t>el Modelo COCOMO Básico</a:t>
            </a:r>
            <a:r>
              <a:rPr lang="es-AR" sz="4400" b="1" dirty="0">
                <a:solidFill>
                  <a:schemeClr val="bg1"/>
                </a:solidFill>
              </a:rPr>
              <a:t>?</a:t>
            </a:r>
            <a:endParaRPr lang="es-ES" sz="4400" b="1" dirty="0">
              <a:solidFill>
                <a:schemeClr val="bg1"/>
              </a:solidFill>
            </a:endParaRPr>
          </a:p>
          <a:p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3" name="Dodecágono 2"/>
          <p:cNvSpPr/>
          <p:nvPr/>
        </p:nvSpPr>
        <p:spPr>
          <a:xfrm>
            <a:off x="10874829" y="242015"/>
            <a:ext cx="1045028" cy="90133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1168743" y="4310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800" b="1" dirty="0" smtClean="0">
                <a:solidFill>
                  <a:schemeClr val="bg1"/>
                </a:solidFill>
              </a:rPr>
              <a:t>1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29193" y="2623279"/>
            <a:ext cx="9656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bg1"/>
                </a:solidFill>
              </a:rPr>
              <a:t>¿</a:t>
            </a:r>
            <a:r>
              <a:rPr lang="es-AR" sz="4400" b="1" dirty="0">
                <a:solidFill>
                  <a:schemeClr val="bg1"/>
                </a:solidFill>
              </a:rPr>
              <a:t>Qué calcula la ruta crítica del proyecto?</a:t>
            </a:r>
            <a:endParaRPr lang="es-ES" sz="4400" b="1" dirty="0">
              <a:solidFill>
                <a:schemeClr val="bg1"/>
              </a:solidFill>
            </a:endParaRPr>
          </a:p>
          <a:p>
            <a:endParaRPr lang="es-ES" sz="4400" b="1" dirty="0">
              <a:solidFill>
                <a:schemeClr val="bg1"/>
              </a:solidFill>
            </a:endParaRPr>
          </a:p>
          <a:p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3" name="Dodecágono 2"/>
          <p:cNvSpPr/>
          <p:nvPr/>
        </p:nvSpPr>
        <p:spPr>
          <a:xfrm>
            <a:off x="10874829" y="242015"/>
            <a:ext cx="1045028" cy="901337"/>
          </a:xfrm>
          <a:prstGeom prst="dodec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1168743" y="4310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800" b="1" dirty="0" smtClean="0">
                <a:solidFill>
                  <a:schemeClr val="bg1"/>
                </a:solidFill>
              </a:rPr>
              <a:t>2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3623" y="2593972"/>
            <a:ext cx="11067838" cy="1968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AR" sz="4400" b="1" dirty="0" smtClean="0">
                <a:solidFill>
                  <a:schemeClr val="bg1"/>
                </a:solidFill>
              </a:rPr>
              <a:t>¿Cuál </a:t>
            </a:r>
            <a:r>
              <a:rPr lang="es-AR" sz="4400" b="1" dirty="0">
                <a:solidFill>
                  <a:schemeClr val="bg1"/>
                </a:solidFill>
              </a:rPr>
              <a:t>es la clasificación de los </a:t>
            </a:r>
            <a:r>
              <a:rPr lang="es-AR" sz="4400" b="1" dirty="0" smtClean="0">
                <a:solidFill>
                  <a:schemeClr val="bg1"/>
                </a:solidFill>
              </a:rPr>
              <a:t>requerimientos</a:t>
            </a:r>
          </a:p>
          <a:p>
            <a:pPr algn="ctr">
              <a:lnSpc>
                <a:spcPct val="115000"/>
              </a:lnSpc>
            </a:pPr>
            <a:r>
              <a:rPr lang="es-AR" sz="4400" b="1" dirty="0" smtClean="0">
                <a:solidFill>
                  <a:schemeClr val="bg1"/>
                </a:solidFill>
              </a:rPr>
              <a:t> </a:t>
            </a:r>
            <a:r>
              <a:rPr lang="es-AR" sz="4400" b="1" dirty="0">
                <a:solidFill>
                  <a:schemeClr val="bg1"/>
                </a:solidFill>
              </a:rPr>
              <a:t>no funcionales?</a:t>
            </a:r>
            <a:endParaRPr lang="es-ES" sz="44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decágono 2"/>
          <p:cNvSpPr/>
          <p:nvPr/>
        </p:nvSpPr>
        <p:spPr>
          <a:xfrm>
            <a:off x="10874829" y="242015"/>
            <a:ext cx="1045028" cy="901337"/>
          </a:xfrm>
          <a:prstGeom prst="dodec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1168743" y="4310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800" b="1" dirty="0" smtClean="0">
                <a:solidFill>
                  <a:schemeClr val="bg1"/>
                </a:solidFill>
              </a:rPr>
              <a:t>3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1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66288" y="2608962"/>
            <a:ext cx="10862076" cy="160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AR" sz="4400" b="1" dirty="0" smtClean="0">
                <a:solidFill>
                  <a:schemeClr val="bg1"/>
                </a:solidFill>
              </a:rPr>
              <a:t>¿Cuál es la clasificación de los multiplicadores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AR" sz="4400" b="1" dirty="0" smtClean="0">
                <a:solidFill>
                  <a:schemeClr val="bg1"/>
                </a:solidFill>
              </a:rPr>
              <a:t> de esfuerzo?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3" name="Dodecágono 2"/>
          <p:cNvSpPr/>
          <p:nvPr/>
        </p:nvSpPr>
        <p:spPr>
          <a:xfrm>
            <a:off x="10874829" y="242015"/>
            <a:ext cx="1045028" cy="901337"/>
          </a:xfrm>
          <a:prstGeom prst="do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1168743" y="4310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800" b="1" dirty="0" smtClean="0">
                <a:solidFill>
                  <a:schemeClr val="bg1"/>
                </a:solidFill>
              </a:rPr>
              <a:t>4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25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3</cp:revision>
  <dcterms:created xsi:type="dcterms:W3CDTF">2021-10-27T21:36:33Z</dcterms:created>
  <dcterms:modified xsi:type="dcterms:W3CDTF">2021-10-31T12:33:36Z</dcterms:modified>
</cp:coreProperties>
</file>