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2997-84C3-4ADE-94CD-414EB65A6542}" type="datetimeFigureOut">
              <a:rPr lang="es-AR" smtClean="0"/>
              <a:t>28/10/2021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E0AD-E20D-40BC-9A32-53143FE6F6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457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2997-84C3-4ADE-94CD-414EB65A6542}" type="datetimeFigureOut">
              <a:rPr lang="es-AR" smtClean="0"/>
              <a:t>28/10/2021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E0AD-E20D-40BC-9A32-53143FE6F6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857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2997-84C3-4ADE-94CD-414EB65A6542}" type="datetimeFigureOut">
              <a:rPr lang="es-AR" smtClean="0"/>
              <a:t>28/10/2021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E0AD-E20D-40BC-9A32-53143FE6F6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442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2997-84C3-4ADE-94CD-414EB65A6542}" type="datetimeFigureOut">
              <a:rPr lang="es-AR" smtClean="0"/>
              <a:t>28/10/2021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E0AD-E20D-40BC-9A32-53143FE6F6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452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2997-84C3-4ADE-94CD-414EB65A6542}" type="datetimeFigureOut">
              <a:rPr lang="es-AR" smtClean="0"/>
              <a:t>28/10/2021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E0AD-E20D-40BC-9A32-53143FE6F6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547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2997-84C3-4ADE-94CD-414EB65A6542}" type="datetimeFigureOut">
              <a:rPr lang="es-AR" smtClean="0"/>
              <a:t>28/10/2021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E0AD-E20D-40BC-9A32-53143FE6F6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001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2997-84C3-4ADE-94CD-414EB65A6542}" type="datetimeFigureOut">
              <a:rPr lang="es-AR" smtClean="0"/>
              <a:t>28/10/2021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E0AD-E20D-40BC-9A32-53143FE6F6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92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2997-84C3-4ADE-94CD-414EB65A6542}" type="datetimeFigureOut">
              <a:rPr lang="es-AR" smtClean="0"/>
              <a:t>28/10/2021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E0AD-E20D-40BC-9A32-53143FE6F6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635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2997-84C3-4ADE-94CD-414EB65A6542}" type="datetimeFigureOut">
              <a:rPr lang="es-AR" smtClean="0"/>
              <a:t>28/10/2021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E0AD-E20D-40BC-9A32-53143FE6F6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030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2997-84C3-4ADE-94CD-414EB65A6542}" type="datetimeFigureOut">
              <a:rPr lang="es-AR" smtClean="0"/>
              <a:t>28/10/2021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E0AD-E20D-40BC-9A32-53143FE6F6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158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2997-84C3-4ADE-94CD-414EB65A6542}" type="datetimeFigureOut">
              <a:rPr lang="es-AR" smtClean="0"/>
              <a:t>28/10/2021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E0AD-E20D-40BC-9A32-53143FE6F6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089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2997-84C3-4ADE-94CD-414EB65A6542}" type="datetimeFigureOut">
              <a:rPr lang="es-AR" smtClean="0"/>
              <a:t>28/10/2021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AE0AD-E20D-40BC-9A32-53143FE6F6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1525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35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4572000" cy="37170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Rectángulo"/>
          <p:cNvSpPr/>
          <p:nvPr/>
        </p:nvSpPr>
        <p:spPr>
          <a:xfrm>
            <a:off x="4572000" y="0"/>
            <a:ext cx="4572000" cy="37170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Rectángulo"/>
          <p:cNvSpPr/>
          <p:nvPr/>
        </p:nvSpPr>
        <p:spPr>
          <a:xfrm>
            <a:off x="0" y="3140968"/>
            <a:ext cx="4572000" cy="3717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Rectángulo"/>
          <p:cNvSpPr/>
          <p:nvPr/>
        </p:nvSpPr>
        <p:spPr>
          <a:xfrm>
            <a:off x="4572000" y="3140968"/>
            <a:ext cx="4572000" cy="3717032"/>
          </a:xfrm>
          <a:prstGeom prst="rect">
            <a:avLst/>
          </a:prstGeom>
          <a:solidFill>
            <a:srgbClr val="FFFF00">
              <a:alpha val="7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1424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</cp:revision>
  <dcterms:created xsi:type="dcterms:W3CDTF">2021-10-28T12:36:59Z</dcterms:created>
  <dcterms:modified xsi:type="dcterms:W3CDTF">2021-10-28T12:42:24Z</dcterms:modified>
</cp:coreProperties>
</file>