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57" r:id="rId6"/>
    <p:sldId id="258" r:id="rId7"/>
    <p:sldId id="262" r:id="rId8"/>
    <p:sldId id="259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7E045-4A6B-4455-947E-A3BCFFD6C9AD}">
          <p14:sldIdLst>
            <p14:sldId id="256"/>
            <p14:sldId id="286"/>
            <p14:sldId id="287"/>
            <p14:sldId id="288"/>
            <p14:sldId id="257"/>
            <p14:sldId id="258"/>
            <p14:sldId id="262"/>
            <p14:sldId id="259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3FB8-3CE5-4962-A10C-7282FD9BDBCA}" v="17" dt="2023-02-12T15:03:58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licenkoelizaveta306@gmail.com" userId="b310507980b1641f" providerId="LiveId" clId="{CF843FB8-3CE5-4962-A10C-7282FD9BDBCA}"/>
    <pc:docChg chg="undo custSel addSld delSld modSld modSection">
      <pc:chgData name="maslicenkoelizaveta306@gmail.com" userId="b310507980b1641f" providerId="LiveId" clId="{CF843FB8-3CE5-4962-A10C-7282FD9BDBCA}" dt="2023-02-12T15:04:28.664" v="273" actId="255"/>
      <pc:docMkLst>
        <pc:docMk/>
      </pc:docMkLst>
      <pc:sldChg chg="addSp delSp modSp mod setBg setClrOvrMap delDesignElem">
        <pc:chgData name="maslicenkoelizaveta306@gmail.com" userId="b310507980b1641f" providerId="LiveId" clId="{CF843FB8-3CE5-4962-A10C-7282FD9BDBCA}" dt="2023-02-12T15:04:28.664" v="273" actId="255"/>
        <pc:sldMkLst>
          <pc:docMk/>
          <pc:sldMk cId="3522606301" sldId="256"/>
        </pc:sldMkLst>
        <pc:spChg chg="mod ord">
          <ac:chgData name="maslicenkoelizaveta306@gmail.com" userId="b310507980b1641f" providerId="LiveId" clId="{CF843FB8-3CE5-4962-A10C-7282FD9BDBCA}" dt="2023-02-12T15:03:22.674" v="265" actId="26606"/>
          <ac:spMkLst>
            <pc:docMk/>
            <pc:sldMk cId="3522606301" sldId="256"/>
            <ac:spMk id="2" creationId="{80B1B9A4-C2CF-EDC2-AAB2-D1E6B947EF3D}"/>
          </ac:spMkLst>
        </pc:spChg>
        <pc:spChg chg="mod">
          <ac:chgData name="maslicenkoelizaveta306@gmail.com" userId="b310507980b1641f" providerId="LiveId" clId="{CF843FB8-3CE5-4962-A10C-7282FD9BDBCA}" dt="2023-02-12T15:04:28.664" v="273" actId="255"/>
          <ac:spMkLst>
            <pc:docMk/>
            <pc:sldMk cId="3522606301" sldId="256"/>
            <ac:spMk id="3" creationId="{B8136401-6B41-A3E5-62E7-F034A2194F2B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8" creationId="{88294908-8B00-4F58-BBBA-20F71A40AA9E}"/>
          </ac:spMkLst>
        </pc:spChg>
        <pc:spChg chg="add del">
          <ac:chgData name="maslicenkoelizaveta306@gmail.com" userId="b310507980b1641f" providerId="LiveId" clId="{CF843FB8-3CE5-4962-A10C-7282FD9BDBCA}" dt="2023-02-12T15:03:13.208" v="248" actId="26606"/>
          <ac:spMkLst>
            <pc:docMk/>
            <pc:sldMk cId="3522606301" sldId="256"/>
            <ac:spMk id="9" creationId="{C1DD1A8A-57D5-4A81-AD04-532B043C5611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10" creationId="{4364C879-1404-4203-8E9D-CC5DE0A621A2}"/>
          </ac:spMkLst>
        </pc:spChg>
        <pc:spChg chg="add del">
          <ac:chgData name="maslicenkoelizaveta306@gmail.com" userId="b310507980b1641f" providerId="LiveId" clId="{CF843FB8-3CE5-4962-A10C-7282FD9BDBCA}" dt="2023-02-12T15:03:13.208" v="248" actId="26606"/>
          <ac:spMkLst>
            <pc:docMk/>
            <pc:sldMk cId="3522606301" sldId="256"/>
            <ac:spMk id="11" creationId="{007891EC-4501-44ED-A8C8-B11B6DB767AB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12" creationId="{84617302-4B0D-4351-A6BB-6F0930D943AC}"/>
          </ac:spMkLst>
        </pc:spChg>
        <pc:spChg chg="add del">
          <ac:chgData name="maslicenkoelizaveta306@gmail.com" userId="b310507980b1641f" providerId="LiveId" clId="{CF843FB8-3CE5-4962-A10C-7282FD9BDBCA}" dt="2023-02-12T15:03:14.471" v="250" actId="26606"/>
          <ac:spMkLst>
            <pc:docMk/>
            <pc:sldMk cId="3522606301" sldId="256"/>
            <ac:spMk id="13" creationId="{C1DD1A8A-57D5-4A81-AD04-532B043C5611}"/>
          </ac:spMkLst>
        </pc:spChg>
        <pc:spChg chg="add del">
          <ac:chgData name="maslicenkoelizaveta306@gmail.com" userId="b310507980b1641f" providerId="LiveId" clId="{CF843FB8-3CE5-4962-A10C-7282FD9BDBCA}" dt="2023-02-12T15:03:14.471" v="250" actId="26606"/>
          <ac:spMkLst>
            <pc:docMk/>
            <pc:sldMk cId="3522606301" sldId="256"/>
            <ac:spMk id="15" creationId="{007891EC-4501-44ED-A8C8-B11B6DB767AB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16" creationId="{A6D7111A-21E5-4EE9-8A78-10E5530F0116}"/>
          </ac:spMkLst>
        </pc:spChg>
        <pc:spChg chg="add del">
          <ac:chgData name="maslicenkoelizaveta306@gmail.com" userId="b310507980b1641f" providerId="LiveId" clId="{CF843FB8-3CE5-4962-A10C-7282FD9BDBCA}" dt="2023-02-12T15:03:15.464" v="252" actId="26606"/>
          <ac:spMkLst>
            <pc:docMk/>
            <pc:sldMk cId="3522606301" sldId="256"/>
            <ac:spMk id="17" creationId="{E49CC64F-7275-4E33-961B-0C5CDC439875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20" creationId="{1849CA57-76BD-4CF2-80BA-D7A46A01B7B1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21" creationId="{DA2C7802-C2E0-4218-8F89-8DD7CCD2CD1C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22" creationId="{35E9085E-E730-4768-83D4-6CB7E9897153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23" creationId="{A3969E80-A77B-49FC-9122-D89AFD5EE118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24" creationId="{973272FE-A474-4CAE-8CA2-BCC8B476C3F4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26" creationId="{E07981EA-05A6-437C-88D7-B377B92B031D}"/>
          </ac:spMkLst>
        </pc:spChg>
        <pc:spChg chg="add del">
          <ac:chgData name="maslicenkoelizaveta306@gmail.com" userId="b310507980b1641f" providerId="LiveId" clId="{CF843FB8-3CE5-4962-A10C-7282FD9BDBCA}" dt="2023-02-12T15:03:16.891" v="254" actId="26606"/>
          <ac:spMkLst>
            <pc:docMk/>
            <pc:sldMk cId="3522606301" sldId="256"/>
            <ac:spMk id="28" creationId="{15E3C750-986E-4769-B1AE-49289FBEE757}"/>
          </ac:spMkLst>
        </pc:spChg>
        <pc:spChg chg="add del">
          <ac:chgData name="maslicenkoelizaveta306@gmail.com" userId="b310507980b1641f" providerId="LiveId" clId="{CF843FB8-3CE5-4962-A10C-7282FD9BDBCA}" dt="2023-02-12T15:03:19.278" v="256" actId="26606"/>
          <ac:spMkLst>
            <pc:docMk/>
            <pc:sldMk cId="3522606301" sldId="256"/>
            <ac:spMk id="30" creationId="{A8DB9CD9-59B1-4D73-BC4C-98796A48EF9B}"/>
          </ac:spMkLst>
        </pc:spChg>
        <pc:spChg chg="add del">
          <ac:chgData name="maslicenkoelizaveta306@gmail.com" userId="b310507980b1641f" providerId="LiveId" clId="{CF843FB8-3CE5-4962-A10C-7282FD9BDBCA}" dt="2023-02-12T15:03:19.278" v="256" actId="26606"/>
          <ac:spMkLst>
            <pc:docMk/>
            <pc:sldMk cId="3522606301" sldId="256"/>
            <ac:spMk id="31" creationId="{8874A6A9-41FF-4E33-AFA8-F9F81436A59E}"/>
          </ac:spMkLst>
        </pc:spChg>
        <pc:spChg chg="add del">
          <ac:chgData name="maslicenkoelizaveta306@gmail.com" userId="b310507980b1641f" providerId="LiveId" clId="{CF843FB8-3CE5-4962-A10C-7282FD9BDBCA}" dt="2023-02-12T15:03:19.946" v="258" actId="26606"/>
          <ac:spMkLst>
            <pc:docMk/>
            <pc:sldMk cId="3522606301" sldId="256"/>
            <ac:spMk id="40" creationId="{6F5A5072-7B47-4D32-B52A-4EBBF590B8A5}"/>
          </ac:spMkLst>
        </pc:spChg>
        <pc:spChg chg="add del">
          <ac:chgData name="maslicenkoelizaveta306@gmail.com" userId="b310507980b1641f" providerId="LiveId" clId="{CF843FB8-3CE5-4962-A10C-7282FD9BDBCA}" dt="2023-02-12T15:03:19.946" v="258" actId="26606"/>
          <ac:spMkLst>
            <pc:docMk/>
            <pc:sldMk cId="3522606301" sldId="256"/>
            <ac:spMk id="41" creationId="{9715DAF0-AE1B-46C9-8A6B-DB2AA05AB91D}"/>
          </ac:spMkLst>
        </pc:spChg>
        <pc:spChg chg="add del">
          <ac:chgData name="maslicenkoelizaveta306@gmail.com" userId="b310507980b1641f" providerId="LiveId" clId="{CF843FB8-3CE5-4962-A10C-7282FD9BDBCA}" dt="2023-02-12T15:03:19.946" v="258" actId="26606"/>
          <ac:spMkLst>
            <pc:docMk/>
            <pc:sldMk cId="3522606301" sldId="256"/>
            <ac:spMk id="42" creationId="{6016219D-510E-4184-9090-6D5578A87BD1}"/>
          </ac:spMkLst>
        </pc:spChg>
        <pc:spChg chg="add del">
          <ac:chgData name="maslicenkoelizaveta306@gmail.com" userId="b310507980b1641f" providerId="LiveId" clId="{CF843FB8-3CE5-4962-A10C-7282FD9BDBCA}" dt="2023-02-12T15:03:19.946" v="258" actId="26606"/>
          <ac:spMkLst>
            <pc:docMk/>
            <pc:sldMk cId="3522606301" sldId="256"/>
            <ac:spMk id="43" creationId="{AFF4A713-7B75-4B21-90D7-5AB19547C728}"/>
          </ac:spMkLst>
        </pc:spChg>
        <pc:spChg chg="add del">
          <ac:chgData name="maslicenkoelizaveta306@gmail.com" userId="b310507980b1641f" providerId="LiveId" clId="{CF843FB8-3CE5-4962-A10C-7282FD9BDBCA}" dt="2023-02-12T15:03:19.946" v="258" actId="26606"/>
          <ac:spMkLst>
            <pc:docMk/>
            <pc:sldMk cId="3522606301" sldId="256"/>
            <ac:spMk id="44" creationId="{DC631C0B-6DA6-4E57-8231-CE32B3434A7E}"/>
          </ac:spMkLst>
        </pc:spChg>
        <pc:spChg chg="add del">
          <ac:chgData name="maslicenkoelizaveta306@gmail.com" userId="b310507980b1641f" providerId="LiveId" clId="{CF843FB8-3CE5-4962-A10C-7282FD9BDBCA}" dt="2023-02-12T15:03:19.946" v="258" actId="26606"/>
          <ac:spMkLst>
            <pc:docMk/>
            <pc:sldMk cId="3522606301" sldId="256"/>
            <ac:spMk id="45" creationId="{C29501E6-A978-4A61-9689-9085AF97A53A}"/>
          </ac:spMkLst>
        </pc:spChg>
        <pc:spChg chg="del">
          <ac:chgData name="maslicenkoelizaveta306@gmail.com" userId="b310507980b1641f" providerId="LiveId" clId="{CF843FB8-3CE5-4962-A10C-7282FD9BDBCA}" dt="2023-02-12T14:56:25.788" v="110"/>
          <ac:spMkLst>
            <pc:docMk/>
            <pc:sldMk cId="3522606301" sldId="256"/>
            <ac:spMk id="46" creationId="{54A6836E-C603-43CB-9DA7-89D8E3FA3838}"/>
          </ac:spMkLst>
        </pc:spChg>
        <pc:spChg chg="del">
          <ac:chgData name="maslicenkoelizaveta306@gmail.com" userId="b310507980b1641f" providerId="LiveId" clId="{CF843FB8-3CE5-4962-A10C-7282FD9BDBCA}" dt="2023-02-12T14:56:25.788" v="110"/>
          <ac:spMkLst>
            <pc:docMk/>
            <pc:sldMk cId="3522606301" sldId="256"/>
            <ac:spMk id="47" creationId="{296007DD-F9BF-4F0F-B8C6-C514B2841971}"/>
          </ac:spMkLst>
        </pc:spChg>
        <pc:spChg chg="add del">
          <ac:chgData name="maslicenkoelizaveta306@gmail.com" userId="b310507980b1641f" providerId="LiveId" clId="{CF843FB8-3CE5-4962-A10C-7282FD9BDBCA}" dt="2023-02-12T15:03:21.145" v="260" actId="26606"/>
          <ac:spMkLst>
            <pc:docMk/>
            <pc:sldMk cId="3522606301" sldId="256"/>
            <ac:spMk id="49" creationId="{A8DB9CD9-59B1-4D73-BC4C-98796A48EF9B}"/>
          </ac:spMkLst>
        </pc:spChg>
        <pc:spChg chg="add del">
          <ac:chgData name="maslicenkoelizaveta306@gmail.com" userId="b310507980b1641f" providerId="LiveId" clId="{CF843FB8-3CE5-4962-A10C-7282FD9BDBCA}" dt="2023-02-12T15:03:21.145" v="260" actId="26606"/>
          <ac:spMkLst>
            <pc:docMk/>
            <pc:sldMk cId="3522606301" sldId="256"/>
            <ac:spMk id="50" creationId="{8874A6A9-41FF-4E33-AFA8-F9F81436A59E}"/>
          </ac:spMkLst>
        </pc:spChg>
        <pc:spChg chg="add del">
          <ac:chgData name="maslicenkoelizaveta306@gmail.com" userId="b310507980b1641f" providerId="LiveId" clId="{CF843FB8-3CE5-4962-A10C-7282FD9BDBCA}" dt="2023-02-12T15:03:21.624" v="262" actId="26606"/>
          <ac:spMkLst>
            <pc:docMk/>
            <pc:sldMk cId="3522606301" sldId="256"/>
            <ac:spMk id="60" creationId="{73A25D70-4A55-4F72-B9C5-A69CDBF4DB42}"/>
          </ac:spMkLst>
        </pc:spChg>
        <pc:spChg chg="add del">
          <ac:chgData name="maslicenkoelizaveta306@gmail.com" userId="b310507980b1641f" providerId="LiveId" clId="{CF843FB8-3CE5-4962-A10C-7282FD9BDBCA}" dt="2023-02-12T15:03:21.624" v="262" actId="26606"/>
          <ac:spMkLst>
            <pc:docMk/>
            <pc:sldMk cId="3522606301" sldId="256"/>
            <ac:spMk id="61" creationId="{54957100-6D8B-4161-9F2F-C0A949EC84C4}"/>
          </ac:spMkLst>
        </pc:spChg>
        <pc:spChg chg="add del">
          <ac:chgData name="maslicenkoelizaveta306@gmail.com" userId="b310507980b1641f" providerId="LiveId" clId="{CF843FB8-3CE5-4962-A10C-7282FD9BDBCA}" dt="2023-02-12T15:03:21.624" v="262" actId="26606"/>
          <ac:spMkLst>
            <pc:docMk/>
            <pc:sldMk cId="3522606301" sldId="256"/>
            <ac:spMk id="62" creationId="{0BD8B065-EE51-4AE2-A94C-86249998FD7B}"/>
          </ac:spMkLst>
        </pc:spChg>
        <pc:spChg chg="add del">
          <ac:chgData name="maslicenkoelizaveta306@gmail.com" userId="b310507980b1641f" providerId="LiveId" clId="{CF843FB8-3CE5-4962-A10C-7282FD9BDBCA}" dt="2023-02-12T15:03:22.668" v="264" actId="26606"/>
          <ac:spMkLst>
            <pc:docMk/>
            <pc:sldMk cId="3522606301" sldId="256"/>
            <ac:spMk id="74" creationId="{6F5A5072-7B47-4D32-B52A-4EBBF590B8A5}"/>
          </ac:spMkLst>
        </pc:spChg>
        <pc:spChg chg="add del">
          <ac:chgData name="maslicenkoelizaveta306@gmail.com" userId="b310507980b1641f" providerId="LiveId" clId="{CF843FB8-3CE5-4962-A10C-7282FD9BDBCA}" dt="2023-02-12T15:03:22.668" v="264" actId="26606"/>
          <ac:spMkLst>
            <pc:docMk/>
            <pc:sldMk cId="3522606301" sldId="256"/>
            <ac:spMk id="75" creationId="{9715DAF0-AE1B-46C9-8A6B-DB2AA05AB91D}"/>
          </ac:spMkLst>
        </pc:spChg>
        <pc:spChg chg="add del">
          <ac:chgData name="maslicenkoelizaveta306@gmail.com" userId="b310507980b1641f" providerId="LiveId" clId="{CF843FB8-3CE5-4962-A10C-7282FD9BDBCA}" dt="2023-02-12T15:03:22.668" v="264" actId="26606"/>
          <ac:spMkLst>
            <pc:docMk/>
            <pc:sldMk cId="3522606301" sldId="256"/>
            <ac:spMk id="76" creationId="{6016219D-510E-4184-9090-6D5578A87BD1}"/>
          </ac:spMkLst>
        </pc:spChg>
        <pc:spChg chg="add del">
          <ac:chgData name="maslicenkoelizaveta306@gmail.com" userId="b310507980b1641f" providerId="LiveId" clId="{CF843FB8-3CE5-4962-A10C-7282FD9BDBCA}" dt="2023-02-12T15:03:22.668" v="264" actId="26606"/>
          <ac:spMkLst>
            <pc:docMk/>
            <pc:sldMk cId="3522606301" sldId="256"/>
            <ac:spMk id="77" creationId="{AFF4A713-7B75-4B21-90D7-5AB19547C728}"/>
          </ac:spMkLst>
        </pc:spChg>
        <pc:spChg chg="add del">
          <ac:chgData name="maslicenkoelizaveta306@gmail.com" userId="b310507980b1641f" providerId="LiveId" clId="{CF843FB8-3CE5-4962-A10C-7282FD9BDBCA}" dt="2023-02-12T15:03:22.668" v="264" actId="26606"/>
          <ac:spMkLst>
            <pc:docMk/>
            <pc:sldMk cId="3522606301" sldId="256"/>
            <ac:spMk id="78" creationId="{DC631C0B-6DA6-4E57-8231-CE32B3434A7E}"/>
          </ac:spMkLst>
        </pc:spChg>
        <pc:spChg chg="add del">
          <ac:chgData name="maslicenkoelizaveta306@gmail.com" userId="b310507980b1641f" providerId="LiveId" clId="{CF843FB8-3CE5-4962-A10C-7282FD9BDBCA}" dt="2023-02-12T15:03:22.668" v="264" actId="26606"/>
          <ac:spMkLst>
            <pc:docMk/>
            <pc:sldMk cId="3522606301" sldId="256"/>
            <ac:spMk id="79" creationId="{C29501E6-A978-4A61-9689-9085AF97A53A}"/>
          </ac:spMkLst>
        </pc:spChg>
        <pc:spChg chg="add">
          <ac:chgData name="maslicenkoelizaveta306@gmail.com" userId="b310507980b1641f" providerId="LiveId" clId="{CF843FB8-3CE5-4962-A10C-7282FD9BDBCA}" dt="2023-02-12T15:03:22.674" v="265" actId="26606"/>
          <ac:spMkLst>
            <pc:docMk/>
            <pc:sldMk cId="3522606301" sldId="256"/>
            <ac:spMk id="81" creationId="{FFD48BC7-DC40-47DE-87EE-9F4B6ECB9ABB}"/>
          </ac:spMkLst>
        </pc:spChg>
        <pc:spChg chg="add">
          <ac:chgData name="maslicenkoelizaveta306@gmail.com" userId="b310507980b1641f" providerId="LiveId" clId="{CF843FB8-3CE5-4962-A10C-7282FD9BDBCA}" dt="2023-02-12T15:03:22.674" v="265" actId="26606"/>
          <ac:spMkLst>
            <pc:docMk/>
            <pc:sldMk cId="3522606301" sldId="256"/>
            <ac:spMk id="82" creationId="{E502BBC7-2C76-46F3-BC24-5985BC13DB88}"/>
          </ac:spMkLst>
        </pc:spChg>
        <pc:spChg chg="add">
          <ac:chgData name="maslicenkoelizaveta306@gmail.com" userId="b310507980b1641f" providerId="LiveId" clId="{CF843FB8-3CE5-4962-A10C-7282FD9BDBCA}" dt="2023-02-12T15:03:22.674" v="265" actId="26606"/>
          <ac:spMkLst>
            <pc:docMk/>
            <pc:sldMk cId="3522606301" sldId="256"/>
            <ac:spMk id="83" creationId="{C7F28D52-2A5F-4D23-81AE-7CB8B591C7AF}"/>
          </ac:spMkLst>
        </pc:spChg>
        <pc:spChg chg="add">
          <ac:chgData name="maslicenkoelizaveta306@gmail.com" userId="b310507980b1641f" providerId="LiveId" clId="{CF843FB8-3CE5-4962-A10C-7282FD9BDBCA}" dt="2023-02-12T15:03:22.674" v="265" actId="26606"/>
          <ac:spMkLst>
            <pc:docMk/>
            <pc:sldMk cId="3522606301" sldId="256"/>
            <ac:spMk id="84" creationId="{3629484E-3792-4B3D-89AD-7C8A1ED0E0D4}"/>
          </ac:spMkLst>
        </pc:spChg>
        <pc:grpChg chg="add del">
          <ac:chgData name="maslicenkoelizaveta306@gmail.com" userId="b310507980b1641f" providerId="LiveId" clId="{CF843FB8-3CE5-4962-A10C-7282FD9BDBCA}" dt="2023-02-12T15:03:19.278" v="256" actId="26606"/>
          <ac:grpSpMkLst>
            <pc:docMk/>
            <pc:sldMk cId="3522606301" sldId="256"/>
            <ac:grpSpMk id="32" creationId="{721D730E-1F97-4071-B143-B05E6D2599BC}"/>
          </ac:grpSpMkLst>
        </pc:grpChg>
        <pc:grpChg chg="del">
          <ac:chgData name="maslicenkoelizaveta306@gmail.com" userId="b310507980b1641f" providerId="LiveId" clId="{CF843FB8-3CE5-4962-A10C-7282FD9BDBCA}" dt="2023-02-12T14:56:25.788" v="110"/>
          <ac:grpSpMkLst>
            <pc:docMk/>
            <pc:sldMk cId="3522606301" sldId="256"/>
            <ac:grpSpMk id="48" creationId="{8A0FAFCA-5C96-453B-83B7-A9AEF7F18960}"/>
          </ac:grpSpMkLst>
        </pc:grpChg>
        <pc:grpChg chg="del">
          <ac:chgData name="maslicenkoelizaveta306@gmail.com" userId="b310507980b1641f" providerId="LiveId" clId="{CF843FB8-3CE5-4962-A10C-7282FD9BDBCA}" dt="2023-02-12T14:56:25.788" v="110"/>
          <ac:grpSpMkLst>
            <pc:docMk/>
            <pc:sldMk cId="3522606301" sldId="256"/>
            <ac:grpSpMk id="51" creationId="{CD0398DD-AD75-4E2B-A3C6-35073082A8B4}"/>
          </ac:grpSpMkLst>
        </pc:grpChg>
        <pc:grpChg chg="add del">
          <ac:chgData name="maslicenkoelizaveta306@gmail.com" userId="b310507980b1641f" providerId="LiveId" clId="{CF843FB8-3CE5-4962-A10C-7282FD9BDBCA}" dt="2023-02-12T15:03:21.145" v="260" actId="26606"/>
          <ac:grpSpMkLst>
            <pc:docMk/>
            <pc:sldMk cId="3522606301" sldId="256"/>
            <ac:grpSpMk id="52" creationId="{721D730E-1F97-4071-B143-B05E6D2599BC}"/>
          </ac:grpSpMkLst>
        </pc:grpChg>
        <pc:grpChg chg="add del">
          <ac:chgData name="maslicenkoelizaveta306@gmail.com" userId="b310507980b1641f" providerId="LiveId" clId="{CF843FB8-3CE5-4962-A10C-7282FD9BDBCA}" dt="2023-02-12T15:03:21.624" v="262" actId="26606"/>
          <ac:grpSpMkLst>
            <pc:docMk/>
            <pc:sldMk cId="3522606301" sldId="256"/>
            <ac:grpSpMk id="63" creationId="{18999293-B054-4B57-A26F-D04C2BB11338}"/>
          </ac:grpSpMkLst>
        </pc:grpChg>
        <pc:grpChg chg="add del">
          <ac:chgData name="maslicenkoelizaveta306@gmail.com" userId="b310507980b1641f" providerId="LiveId" clId="{CF843FB8-3CE5-4962-A10C-7282FD9BDBCA}" dt="2023-02-12T15:03:21.624" v="262" actId="26606"/>
          <ac:grpSpMkLst>
            <pc:docMk/>
            <pc:sldMk cId="3522606301" sldId="256"/>
            <ac:grpSpMk id="68" creationId="{761945C4-D997-42F3-B59A-984CF0066715}"/>
          </ac:grpSpMkLst>
        </pc:grpChg>
        <pc:picChg chg="add del">
          <ac:chgData name="maslicenkoelizaveta306@gmail.com" userId="b310507980b1641f" providerId="LiveId" clId="{CF843FB8-3CE5-4962-A10C-7282FD9BDBCA}" dt="2023-02-12T15:03:13.208" v="248" actId="26606"/>
          <ac:picMkLst>
            <pc:docMk/>
            <pc:sldMk cId="3522606301" sldId="256"/>
            <ac:picMk id="5" creationId="{8ABC5BC1-75FE-0710-597A-07B3C6C6B3F0}"/>
          </ac:picMkLst>
        </pc:picChg>
        <pc:picChg chg="add del">
          <ac:chgData name="maslicenkoelizaveta306@gmail.com" userId="b310507980b1641f" providerId="LiveId" clId="{CF843FB8-3CE5-4962-A10C-7282FD9BDBCA}" dt="2023-02-12T15:03:14.471" v="250" actId="26606"/>
          <ac:picMkLst>
            <pc:docMk/>
            <pc:sldMk cId="3522606301" sldId="256"/>
            <ac:picMk id="14" creationId="{8C595C96-3617-DF15-B2B0-B1589884EC7C}"/>
          </ac:picMkLst>
        </pc:picChg>
        <pc:picChg chg="add del">
          <ac:chgData name="maslicenkoelizaveta306@gmail.com" userId="b310507980b1641f" providerId="LiveId" clId="{CF843FB8-3CE5-4962-A10C-7282FD9BDBCA}" dt="2023-02-12T15:03:15.464" v="252" actId="26606"/>
          <ac:picMkLst>
            <pc:docMk/>
            <pc:sldMk cId="3522606301" sldId="256"/>
            <ac:picMk id="18" creationId="{26287CD1-583F-CC59-B322-1F0E0ADAF46D}"/>
          </ac:picMkLst>
        </pc:picChg>
      </pc:sldChg>
      <pc:sldChg chg="delSp delDesignElem">
        <pc:chgData name="maslicenkoelizaveta306@gmail.com" userId="b310507980b1641f" providerId="LiveId" clId="{CF843FB8-3CE5-4962-A10C-7282FD9BDBCA}" dt="2023-02-12T14:56:25.788" v="110"/>
        <pc:sldMkLst>
          <pc:docMk/>
          <pc:sldMk cId="617160581" sldId="257"/>
        </pc:sldMkLst>
        <pc:spChg chg="del">
          <ac:chgData name="maslicenkoelizaveta306@gmail.com" userId="b310507980b1641f" providerId="LiveId" clId="{CF843FB8-3CE5-4962-A10C-7282FD9BDBCA}" dt="2023-02-12T14:56:25.788" v="110"/>
          <ac:spMkLst>
            <pc:docMk/>
            <pc:sldMk cId="617160581" sldId="257"/>
            <ac:spMk id="11" creationId="{245A9F99-D9B1-4094-A2E2-B90AC1DB7B9C}"/>
          </ac:spMkLst>
        </pc:spChg>
        <pc:spChg chg="del">
          <ac:chgData name="maslicenkoelizaveta306@gmail.com" userId="b310507980b1641f" providerId="LiveId" clId="{CF843FB8-3CE5-4962-A10C-7282FD9BDBCA}" dt="2023-02-12T14:56:25.788" v="110"/>
          <ac:spMkLst>
            <pc:docMk/>
            <pc:sldMk cId="617160581" sldId="257"/>
            <ac:spMk id="13" creationId="{B7FAF607-473A-4A43-A23D-BBFF5C4117BB}"/>
          </ac:spMkLst>
        </pc:spChg>
        <pc:grpChg chg="del">
          <ac:chgData name="maslicenkoelizaveta306@gmail.com" userId="b310507980b1641f" providerId="LiveId" clId="{CF843FB8-3CE5-4962-A10C-7282FD9BDBCA}" dt="2023-02-12T14:56:25.788" v="110"/>
          <ac:grpSpMkLst>
            <pc:docMk/>
            <pc:sldMk cId="617160581" sldId="257"/>
            <ac:grpSpMk id="15" creationId="{C5F6476F-D303-44D3-B30F-1BA348F0F64A}"/>
          </ac:grpSpMkLst>
        </pc:gr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1221379541" sldId="258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1221379541" sldId="258"/>
            <ac:spMk id="2" creationId="{639C8B2F-ABD5-48E0-00E4-2519222D2B88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3861969276" sldId="259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3861969276" sldId="259"/>
            <ac:spMk id="2" creationId="{251270C6-9812-7A59-5F66-37882E7389D2}"/>
          </ac:spMkLst>
        </pc:spChg>
      </pc:sldChg>
      <pc:sldChg chg="addSp delSp modSp delDesignElem">
        <pc:chgData name="maslicenkoelizaveta306@gmail.com" userId="b310507980b1641f" providerId="LiveId" clId="{CF843FB8-3CE5-4962-A10C-7282FD9BDBCA}" dt="2023-02-12T15:03:06.262" v="246"/>
        <pc:sldMkLst>
          <pc:docMk/>
          <pc:sldMk cId="4238161734" sldId="262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4238161734" sldId="262"/>
            <ac:spMk id="2" creationId="{42531829-5A50-C3A7-3C6E-382E1A31D205}"/>
          </ac:spMkLst>
        </pc:spChg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4238161734" sldId="262"/>
            <ac:spMk id="3" creationId="{25BCAFD9-48BB-0A07-7078-C4CC5E65AFB7}"/>
          </ac:spMkLst>
        </pc:spChg>
        <pc:spChg chg="add del mod">
          <ac:chgData name="maslicenkoelizaveta306@gmail.com" userId="b310507980b1641f" providerId="LiveId" clId="{CF843FB8-3CE5-4962-A10C-7282FD9BDBCA}" dt="2023-02-12T14:55:39.857" v="107"/>
          <ac:spMkLst>
            <pc:docMk/>
            <pc:sldMk cId="4238161734" sldId="262"/>
            <ac:spMk id="4" creationId="{F6E6E6F7-5C2D-F379-952F-DC09C1492DC1}"/>
          </ac:spMkLst>
        </pc:spChg>
        <pc:spChg chg="add del mod">
          <ac:chgData name="maslicenkoelizaveta306@gmail.com" userId="b310507980b1641f" providerId="LiveId" clId="{CF843FB8-3CE5-4962-A10C-7282FD9BDBCA}" dt="2023-02-12T14:55:39.857" v="107"/>
          <ac:spMkLst>
            <pc:docMk/>
            <pc:sldMk cId="4238161734" sldId="262"/>
            <ac:spMk id="5" creationId="{3745721A-10F8-7DE2-02EB-A2202B7561CA}"/>
          </ac:spMkLst>
        </pc:spChg>
        <pc:spChg chg="del">
          <ac:chgData name="maslicenkoelizaveta306@gmail.com" userId="b310507980b1641f" providerId="LiveId" clId="{CF843FB8-3CE5-4962-A10C-7282FD9BDBCA}" dt="2023-02-12T14:55:39.857" v="107"/>
          <ac:spMkLst>
            <pc:docMk/>
            <pc:sldMk cId="4238161734" sldId="262"/>
            <ac:spMk id="8" creationId="{4BC99CB9-DDAD-44A2-8A1C-E3AF4E72DF5C}"/>
          </ac:spMkLst>
        </pc:spChg>
        <pc:grpChg chg="del">
          <ac:chgData name="maslicenkoelizaveta306@gmail.com" userId="b310507980b1641f" providerId="LiveId" clId="{CF843FB8-3CE5-4962-A10C-7282FD9BDBCA}" dt="2023-02-12T14:55:39.857" v="107"/>
          <ac:grpSpMkLst>
            <pc:docMk/>
            <pc:sldMk cId="4238161734" sldId="262"/>
            <ac:grpSpMk id="10" creationId="{5C3921CD-DDE5-4B57-8FDF-B37ADE4EDAC7}"/>
          </ac:grpSpMkLst>
        </pc:gr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920666350" sldId="263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920666350" sldId="263"/>
            <ac:spMk id="2" creationId="{800B9DF9-5B02-711B-2FD6-FE30C45973F8}"/>
          </ac:spMkLst>
        </pc:spChg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920666350" sldId="263"/>
            <ac:spMk id="3" creationId="{44ACFEAA-8113-0F77-9D4B-A2BB1887434D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025228485" sldId="264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025228485" sldId="264"/>
            <ac:spMk id="2" creationId="{68FF5E7D-AB89-F965-19E3-41B4AC855E06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173449784" sldId="266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173449784" sldId="266"/>
            <ac:spMk id="2" creationId="{A0381DA9-45F4-60AC-0680-D18B86FD1E3E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762505405" sldId="267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762505405" sldId="267"/>
            <ac:spMk id="2" creationId="{C803158C-E955-E459-F1C8-9F6BD492E7C9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1795783192" sldId="268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1795783192" sldId="268"/>
            <ac:spMk id="2" creationId="{CBF9AD05-243D-3E9F-0EFA-1287ADC6AE39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520333189" sldId="269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520333189" sldId="269"/>
            <ac:spMk id="2" creationId="{C880927C-0255-28D4-CBF0-BD6D988BF8F4}"/>
          </ac:spMkLst>
        </pc:spChg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520333189" sldId="269"/>
            <ac:spMk id="3" creationId="{B61E5E69-6DAA-ECE0-EDC9-AC014EFE226D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906221916" sldId="270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906221916" sldId="270"/>
            <ac:spMk id="2" creationId="{C880927C-0255-28D4-CBF0-BD6D988BF8F4}"/>
          </ac:spMkLst>
        </pc:spChg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906221916" sldId="270"/>
            <ac:spMk id="3" creationId="{B61E5E69-6DAA-ECE0-EDC9-AC014EFE226D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563903177" sldId="271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563903177" sldId="271"/>
            <ac:spMk id="2" creationId="{C880927C-0255-28D4-CBF0-BD6D988BF8F4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4104509173" sldId="272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4104509173" sldId="272"/>
            <ac:spMk id="2" creationId="{C880927C-0255-28D4-CBF0-BD6D988BF8F4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465065107" sldId="273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465065107" sldId="273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806023329" sldId="274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806023329" sldId="274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1426798392" sldId="275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1426798392" sldId="275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740920667" sldId="276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740920667" sldId="276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502934251" sldId="277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502934251" sldId="277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447426132" sldId="278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447426132" sldId="278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1261031298" sldId="279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1261031298" sldId="279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909354258" sldId="280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909354258" sldId="280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034308840" sldId="281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034308840" sldId="281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602857269" sldId="282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602857269" sldId="282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3572369906" sldId="283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3572369906" sldId="283"/>
            <ac:spMk id="2" creationId="{0F0B0FF9-D9E4-8D4B-CCD5-E2FC1F6DC8DA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2560515829" sldId="284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2560515829" sldId="284"/>
            <ac:spMk id="2" creationId="{5A823DE7-5F2C-4897-2016-505F7A49862F}"/>
          </ac:spMkLst>
        </pc:spChg>
      </pc:sldChg>
      <pc:sldChg chg="modSp">
        <pc:chgData name="maslicenkoelizaveta306@gmail.com" userId="b310507980b1641f" providerId="LiveId" clId="{CF843FB8-3CE5-4962-A10C-7282FD9BDBCA}" dt="2023-02-12T15:03:06.262" v="246"/>
        <pc:sldMkLst>
          <pc:docMk/>
          <pc:sldMk cId="472686386" sldId="285"/>
        </pc:sldMkLst>
        <pc:spChg chg="mod">
          <ac:chgData name="maslicenkoelizaveta306@gmail.com" userId="b310507980b1641f" providerId="LiveId" clId="{CF843FB8-3CE5-4962-A10C-7282FD9BDBCA}" dt="2023-02-12T15:03:06.262" v="246"/>
          <ac:spMkLst>
            <pc:docMk/>
            <pc:sldMk cId="472686386" sldId="285"/>
            <ac:spMk id="2" creationId="{88B6DF8C-7EB3-A73E-7EA2-DE85798F008C}"/>
          </ac:spMkLst>
        </pc:spChg>
        <pc:picChg chg="mod">
          <ac:chgData name="maslicenkoelizaveta306@gmail.com" userId="b310507980b1641f" providerId="LiveId" clId="{CF843FB8-3CE5-4962-A10C-7282FD9BDBCA}" dt="2023-02-12T15:03:06.262" v="246"/>
          <ac:picMkLst>
            <pc:docMk/>
            <pc:sldMk cId="472686386" sldId="285"/>
            <ac:picMk id="5" creationId="{32E34117-3818-E108-2C29-72385FC4C3DC}"/>
          </ac:picMkLst>
        </pc:picChg>
      </pc:sldChg>
      <pc:sldChg chg="addSp delSp modSp new del mod">
        <pc:chgData name="maslicenkoelizaveta306@gmail.com" userId="b310507980b1641f" providerId="LiveId" clId="{CF843FB8-3CE5-4962-A10C-7282FD9BDBCA}" dt="2023-02-12T14:45:48.978" v="19" actId="2696"/>
        <pc:sldMkLst>
          <pc:docMk/>
          <pc:sldMk cId="886107412" sldId="286"/>
        </pc:sldMkLst>
        <pc:spChg chg="mod">
          <ac:chgData name="maslicenkoelizaveta306@gmail.com" userId="b310507980b1641f" providerId="LiveId" clId="{CF843FB8-3CE5-4962-A10C-7282FD9BDBCA}" dt="2023-02-12T14:38:42.852" v="15" actId="20577"/>
          <ac:spMkLst>
            <pc:docMk/>
            <pc:sldMk cId="886107412" sldId="286"/>
            <ac:spMk id="2" creationId="{A5FA5960-526B-C284-678F-027EB974B98A}"/>
          </ac:spMkLst>
        </pc:spChg>
        <pc:spChg chg="del">
          <ac:chgData name="maslicenkoelizaveta306@gmail.com" userId="b310507980b1641f" providerId="LiveId" clId="{CF843FB8-3CE5-4962-A10C-7282FD9BDBCA}" dt="2023-02-12T14:45:34.887" v="16" actId="22"/>
          <ac:spMkLst>
            <pc:docMk/>
            <pc:sldMk cId="886107412" sldId="286"/>
            <ac:spMk id="3" creationId="{E576733F-1C21-693F-734C-8CF7B9CABA72}"/>
          </ac:spMkLst>
        </pc:spChg>
        <pc:picChg chg="add mod ord">
          <ac:chgData name="maslicenkoelizaveta306@gmail.com" userId="b310507980b1641f" providerId="LiveId" clId="{CF843FB8-3CE5-4962-A10C-7282FD9BDBCA}" dt="2023-02-12T14:45:46.098" v="18" actId="1076"/>
          <ac:picMkLst>
            <pc:docMk/>
            <pc:sldMk cId="886107412" sldId="286"/>
            <ac:picMk id="6" creationId="{00578674-BD12-7D77-9A50-1449A1036223}"/>
          </ac:picMkLst>
        </pc:picChg>
      </pc:sldChg>
      <pc:sldChg chg="addSp delSp modSp new mod modTransition setBg delDesignElem">
        <pc:chgData name="maslicenkoelizaveta306@gmail.com" userId="b310507980b1641f" providerId="LiveId" clId="{CF843FB8-3CE5-4962-A10C-7282FD9BDBCA}" dt="2023-02-12T15:04:05.753" v="272" actId="122"/>
        <pc:sldMkLst>
          <pc:docMk/>
          <pc:sldMk cId="2412106720" sldId="286"/>
        </pc:sldMkLst>
        <pc:spChg chg="mod">
          <ac:chgData name="maslicenkoelizaveta306@gmail.com" userId="b310507980b1641f" providerId="LiveId" clId="{CF843FB8-3CE5-4962-A10C-7282FD9BDBCA}" dt="2023-02-12T15:04:05.753" v="272" actId="122"/>
          <ac:spMkLst>
            <pc:docMk/>
            <pc:sldMk cId="2412106720" sldId="286"/>
            <ac:spMk id="2" creationId="{84949AC0-E44D-B095-B8D0-BC8CA851C385}"/>
          </ac:spMkLst>
        </pc:spChg>
        <pc:spChg chg="del">
          <ac:chgData name="maslicenkoelizaveta306@gmail.com" userId="b310507980b1641f" providerId="LiveId" clId="{CF843FB8-3CE5-4962-A10C-7282FD9BDBCA}" dt="2023-02-12T14:46:32.118" v="31" actId="22"/>
          <ac:spMkLst>
            <pc:docMk/>
            <pc:sldMk cId="2412106720" sldId="286"/>
            <ac:spMk id="3" creationId="{4FA0BB62-5996-7961-3CE1-0A78060411A3}"/>
          </ac:spMkLst>
        </pc:spChg>
        <pc:spChg chg="add mod">
          <ac:chgData name="maslicenkoelizaveta306@gmail.com" userId="b310507980b1641f" providerId="LiveId" clId="{CF843FB8-3CE5-4962-A10C-7282FD9BDBCA}" dt="2023-02-12T15:03:59.493" v="270" actId="26606"/>
          <ac:spMkLst>
            <pc:docMk/>
            <pc:sldMk cId="2412106720" sldId="286"/>
            <ac:spMk id="6" creationId="{458D91A1-6EFA-ED44-765D-E4FF92986D27}"/>
          </ac:spMkLst>
        </pc:spChg>
        <pc:spChg chg="add del mod">
          <ac:chgData name="maslicenkoelizaveta306@gmail.com" userId="b310507980b1641f" providerId="LiveId" clId="{CF843FB8-3CE5-4962-A10C-7282FD9BDBCA}" dt="2023-02-12T15:03:58.934" v="269"/>
          <ac:spMkLst>
            <pc:docMk/>
            <pc:sldMk cId="2412106720" sldId="286"/>
            <ac:spMk id="7" creationId="{8F5520D2-A5F1-CA98-3885-BB61EE2A81D1}"/>
          </ac:spMkLst>
        </pc:spChg>
        <pc:spChg chg="add del mod">
          <ac:chgData name="maslicenkoelizaveta306@gmail.com" userId="b310507980b1641f" providerId="LiveId" clId="{CF843FB8-3CE5-4962-A10C-7282FD9BDBCA}" dt="2023-02-12T15:03:58.934" v="269"/>
          <ac:spMkLst>
            <pc:docMk/>
            <pc:sldMk cId="2412106720" sldId="286"/>
            <ac:spMk id="8" creationId="{AB4A88EA-143A-3AEB-5327-F208A022101F}"/>
          </ac:spMkLst>
        </pc:spChg>
        <pc:spChg chg="add del">
          <ac:chgData name="maslicenkoelizaveta306@gmail.com" userId="b310507980b1641f" providerId="LiveId" clId="{CF843FB8-3CE5-4962-A10C-7282FD9BDBCA}" dt="2023-02-12T15:03:59.493" v="270" actId="26606"/>
          <ac:spMkLst>
            <pc:docMk/>
            <pc:sldMk cId="2412106720" sldId="286"/>
            <ac:spMk id="11" creationId="{A8908DB7-C3A6-4FCB-9820-CEE02B398C4A}"/>
          </ac:spMkLst>
        </pc:spChg>
        <pc:spChg chg="add del">
          <ac:chgData name="maslicenkoelizaveta306@gmail.com" userId="b310507980b1641f" providerId="LiveId" clId="{CF843FB8-3CE5-4962-A10C-7282FD9BDBCA}" dt="2023-02-12T15:03:59.493" v="270" actId="26606"/>
          <ac:spMkLst>
            <pc:docMk/>
            <pc:sldMk cId="2412106720" sldId="286"/>
            <ac:spMk id="13" creationId="{535742DD-1B16-4E9D-B715-0D74B4574A68}"/>
          </ac:spMkLst>
        </pc:spChg>
        <pc:picChg chg="add mod ord">
          <ac:chgData name="maslicenkoelizaveta306@gmail.com" userId="b310507980b1641f" providerId="LiveId" clId="{CF843FB8-3CE5-4962-A10C-7282FD9BDBCA}" dt="2023-02-12T15:04:02.380" v="271" actId="1076"/>
          <ac:picMkLst>
            <pc:docMk/>
            <pc:sldMk cId="2412106720" sldId="286"/>
            <ac:picMk id="5" creationId="{554934A7-A53D-FC71-2491-942BCFED4D3C}"/>
          </ac:picMkLst>
        </pc:picChg>
      </pc:sldChg>
      <pc:sldChg chg="add del">
        <pc:chgData name="maslicenkoelizaveta306@gmail.com" userId="b310507980b1641f" providerId="LiveId" clId="{CF843FB8-3CE5-4962-A10C-7282FD9BDBCA}" dt="2023-02-12T14:46:12.035" v="30"/>
        <pc:sldMkLst>
          <pc:docMk/>
          <pc:sldMk cId="1740584170" sldId="287"/>
        </pc:sldMkLst>
      </pc:sldChg>
      <pc:sldChg chg="addSp delSp modSp add del mod">
        <pc:chgData name="maslicenkoelizaveta306@gmail.com" userId="b310507980b1641f" providerId="LiveId" clId="{CF843FB8-3CE5-4962-A10C-7282FD9BDBCA}" dt="2023-02-12T14:48:28.208" v="41" actId="2696"/>
        <pc:sldMkLst>
          <pc:docMk/>
          <pc:sldMk cId="2367959252" sldId="287"/>
        </pc:sldMkLst>
        <pc:spChg chg="add mod">
          <ac:chgData name="maslicenkoelizaveta306@gmail.com" userId="b310507980b1641f" providerId="LiveId" clId="{CF843FB8-3CE5-4962-A10C-7282FD9BDBCA}" dt="2023-02-12T14:48:02.077" v="40" actId="21"/>
          <ac:spMkLst>
            <pc:docMk/>
            <pc:sldMk cId="2367959252" sldId="287"/>
            <ac:spMk id="4" creationId="{B964CCD9-EC62-73A4-A862-761ACA4A7F15}"/>
          </ac:spMkLst>
        </pc:spChg>
        <pc:picChg chg="del">
          <ac:chgData name="maslicenkoelizaveta306@gmail.com" userId="b310507980b1641f" providerId="LiveId" clId="{CF843FB8-3CE5-4962-A10C-7282FD9BDBCA}" dt="2023-02-12T14:48:02.077" v="40" actId="21"/>
          <ac:picMkLst>
            <pc:docMk/>
            <pc:sldMk cId="2367959252" sldId="287"/>
            <ac:picMk id="5" creationId="{554934A7-A53D-FC71-2491-942BCFED4D3C}"/>
          </ac:picMkLst>
        </pc:picChg>
      </pc:sldChg>
      <pc:sldChg chg="addSp delSp modSp new mod modTransition">
        <pc:chgData name="maslicenkoelizaveta306@gmail.com" userId="b310507980b1641f" providerId="LiveId" clId="{CF843FB8-3CE5-4962-A10C-7282FD9BDBCA}" dt="2023-02-12T15:02:27.796" v="243"/>
        <pc:sldMkLst>
          <pc:docMk/>
          <pc:sldMk cId="3874099680" sldId="287"/>
        </pc:sldMkLst>
        <pc:spChg chg="del">
          <ac:chgData name="maslicenkoelizaveta306@gmail.com" userId="b310507980b1641f" providerId="LiveId" clId="{CF843FB8-3CE5-4962-A10C-7282FD9BDBCA}" dt="2023-02-12T14:49:54.185" v="49" actId="21"/>
          <ac:spMkLst>
            <pc:docMk/>
            <pc:sldMk cId="3874099680" sldId="287"/>
            <ac:spMk id="2" creationId="{C72B46B7-C1D7-4DAD-40D5-8A54944D0090}"/>
          </ac:spMkLst>
        </pc:spChg>
        <pc:spChg chg="del">
          <ac:chgData name="maslicenkoelizaveta306@gmail.com" userId="b310507980b1641f" providerId="LiveId" clId="{CF843FB8-3CE5-4962-A10C-7282FD9BDBCA}" dt="2023-02-12T14:49:56.393" v="50" actId="21"/>
          <ac:spMkLst>
            <pc:docMk/>
            <pc:sldMk cId="3874099680" sldId="287"/>
            <ac:spMk id="3" creationId="{74D0B44C-B85A-D2E4-74AC-D1A4B6216501}"/>
          </ac:spMkLst>
        </pc:spChg>
        <pc:spChg chg="del">
          <ac:chgData name="maslicenkoelizaveta306@gmail.com" userId="b310507980b1641f" providerId="LiveId" clId="{CF843FB8-3CE5-4962-A10C-7282FD9BDBCA}" dt="2023-02-12T14:49:00.221" v="43" actId="22"/>
          <ac:spMkLst>
            <pc:docMk/>
            <pc:sldMk cId="3874099680" sldId="287"/>
            <ac:spMk id="4" creationId="{24DF3415-083F-7A53-1746-BABD9AF5F213}"/>
          </ac:spMkLst>
        </pc:spChg>
        <pc:spChg chg="del mod">
          <ac:chgData name="maslicenkoelizaveta306@gmail.com" userId="b310507980b1641f" providerId="LiveId" clId="{CF843FB8-3CE5-4962-A10C-7282FD9BDBCA}" dt="2023-02-12T14:49:58.730" v="52" actId="21"/>
          <ac:spMkLst>
            <pc:docMk/>
            <pc:sldMk cId="3874099680" sldId="287"/>
            <ac:spMk id="5" creationId="{CDFE0673-7E51-CBE8-734C-72827E23D600}"/>
          </ac:spMkLst>
        </pc:spChg>
        <pc:spChg chg="del">
          <ac:chgData name="maslicenkoelizaveta306@gmail.com" userId="b310507980b1641f" providerId="LiveId" clId="{CF843FB8-3CE5-4962-A10C-7282FD9BDBCA}" dt="2023-02-12T14:49:23.828" v="45" actId="22"/>
          <ac:spMkLst>
            <pc:docMk/>
            <pc:sldMk cId="3874099680" sldId="287"/>
            <ac:spMk id="6" creationId="{03F24A66-135C-354D-491C-423BE2EB2E5C}"/>
          </ac:spMkLst>
        </pc:spChg>
        <pc:spChg chg="add mod">
          <ac:chgData name="maslicenkoelizaveta306@gmail.com" userId="b310507980b1641f" providerId="LiveId" clId="{CF843FB8-3CE5-4962-A10C-7282FD9BDBCA}" dt="2023-02-12T14:51:49.402" v="74" actId="313"/>
          <ac:spMkLst>
            <pc:docMk/>
            <pc:sldMk cId="3874099680" sldId="287"/>
            <ac:spMk id="11" creationId="{987F2FBE-F134-89CB-4788-428817845960}"/>
          </ac:spMkLst>
        </pc:spChg>
        <pc:picChg chg="add mod ord">
          <ac:chgData name="maslicenkoelizaveta306@gmail.com" userId="b310507980b1641f" providerId="LiveId" clId="{CF843FB8-3CE5-4962-A10C-7282FD9BDBCA}" dt="2023-02-12T14:53:56.710" v="82" actId="166"/>
          <ac:picMkLst>
            <pc:docMk/>
            <pc:sldMk cId="3874099680" sldId="287"/>
            <ac:picMk id="8" creationId="{0B062171-E40A-9D0E-53B5-6309A045AC63}"/>
          </ac:picMkLst>
        </pc:picChg>
        <pc:picChg chg="add mod ord">
          <ac:chgData name="maslicenkoelizaveta306@gmail.com" userId="b310507980b1641f" providerId="LiveId" clId="{CF843FB8-3CE5-4962-A10C-7282FD9BDBCA}" dt="2023-02-12T14:54:05.753" v="83" actId="1076"/>
          <ac:picMkLst>
            <pc:docMk/>
            <pc:sldMk cId="3874099680" sldId="287"/>
            <ac:picMk id="10" creationId="{1DC386A0-076C-FE5C-270C-98D4D5430146}"/>
          </ac:picMkLst>
        </pc:picChg>
        <pc:picChg chg="add del mod">
          <ac:chgData name="maslicenkoelizaveta306@gmail.com" userId="b310507980b1641f" providerId="LiveId" clId="{CF843FB8-3CE5-4962-A10C-7282FD9BDBCA}" dt="2023-02-12T14:53:31.331" v="78" actId="21"/>
          <ac:picMkLst>
            <pc:docMk/>
            <pc:sldMk cId="3874099680" sldId="287"/>
            <ac:picMk id="13" creationId="{337119A5-ABC0-DBAE-EE0B-9353B76EC522}"/>
          </ac:picMkLst>
        </pc:picChg>
        <pc:picChg chg="add mod">
          <ac:chgData name="maslicenkoelizaveta306@gmail.com" userId="b310507980b1641f" providerId="LiveId" clId="{CF843FB8-3CE5-4962-A10C-7282FD9BDBCA}" dt="2023-02-12T14:53:54.024" v="81" actId="1076"/>
          <ac:picMkLst>
            <pc:docMk/>
            <pc:sldMk cId="3874099680" sldId="287"/>
            <ac:picMk id="15" creationId="{78E47B29-31F9-2B4C-96D7-32A3354B651B}"/>
          </ac:picMkLst>
        </pc:picChg>
      </pc:sldChg>
      <pc:sldChg chg="addSp delSp modSp add mod modTransition">
        <pc:chgData name="maslicenkoelizaveta306@gmail.com" userId="b310507980b1641f" providerId="LiveId" clId="{CF843FB8-3CE5-4962-A10C-7282FD9BDBCA}" dt="2023-02-12T15:02:35.284" v="244"/>
        <pc:sldMkLst>
          <pc:docMk/>
          <pc:sldMk cId="3022437959" sldId="288"/>
        </pc:sldMkLst>
        <pc:spChg chg="add del mod">
          <ac:chgData name="maslicenkoelizaveta306@gmail.com" userId="b310507980b1641f" providerId="LiveId" clId="{CF843FB8-3CE5-4962-A10C-7282FD9BDBCA}" dt="2023-02-12T14:58:08.253" v="115" actId="21"/>
          <ac:spMkLst>
            <pc:docMk/>
            <pc:sldMk cId="3022437959" sldId="288"/>
            <ac:spMk id="3" creationId="{5D055153-C617-9003-96C4-B41C0656A903}"/>
          </ac:spMkLst>
        </pc:spChg>
        <pc:spChg chg="add del mod">
          <ac:chgData name="maslicenkoelizaveta306@gmail.com" userId="b310507980b1641f" providerId="LiveId" clId="{CF843FB8-3CE5-4962-A10C-7282FD9BDBCA}" dt="2023-02-12T14:58:23.430" v="117" actId="21"/>
          <ac:spMkLst>
            <pc:docMk/>
            <pc:sldMk cId="3022437959" sldId="288"/>
            <ac:spMk id="5" creationId="{6183A10C-F4F4-B64F-6DFB-D037C75B4E0A}"/>
          </ac:spMkLst>
        </pc:spChg>
        <pc:spChg chg="add mod">
          <ac:chgData name="maslicenkoelizaveta306@gmail.com" userId="b310507980b1641f" providerId="LiveId" clId="{CF843FB8-3CE5-4962-A10C-7282FD9BDBCA}" dt="2023-02-12T15:01:59.324" v="241" actId="1076"/>
          <ac:spMkLst>
            <pc:docMk/>
            <pc:sldMk cId="3022437959" sldId="288"/>
            <ac:spMk id="9" creationId="{59FEDE53-F1E3-D9B9-13FC-36E319D90131}"/>
          </ac:spMkLst>
        </pc:spChg>
        <pc:spChg chg="del">
          <ac:chgData name="maslicenkoelizaveta306@gmail.com" userId="b310507980b1641f" providerId="LiveId" clId="{CF843FB8-3CE5-4962-A10C-7282FD9BDBCA}" dt="2023-02-12T14:58:26.848" v="118" actId="21"/>
          <ac:spMkLst>
            <pc:docMk/>
            <pc:sldMk cId="3022437959" sldId="288"/>
            <ac:spMk id="11" creationId="{987F2FBE-F134-89CB-4788-428817845960}"/>
          </ac:spMkLst>
        </pc:spChg>
        <pc:picChg chg="add mod">
          <ac:chgData name="maslicenkoelizaveta306@gmail.com" userId="b310507980b1641f" providerId="LiveId" clId="{CF843FB8-3CE5-4962-A10C-7282FD9BDBCA}" dt="2023-02-12T15:01:37.666" v="240" actId="1076"/>
          <ac:picMkLst>
            <pc:docMk/>
            <pc:sldMk cId="3022437959" sldId="288"/>
            <ac:picMk id="7" creationId="{FD1F035C-6A48-5BB7-64E6-59024E31297A}"/>
          </ac:picMkLst>
        </pc:picChg>
        <pc:picChg chg="del">
          <ac:chgData name="maslicenkoelizaveta306@gmail.com" userId="b310507980b1641f" providerId="LiveId" clId="{CF843FB8-3CE5-4962-A10C-7282FD9BDBCA}" dt="2023-02-12T14:58:01.059" v="113" actId="21"/>
          <ac:picMkLst>
            <pc:docMk/>
            <pc:sldMk cId="3022437959" sldId="288"/>
            <ac:picMk id="8" creationId="{0B062171-E40A-9D0E-53B5-6309A045AC63}"/>
          </ac:picMkLst>
        </pc:picChg>
        <pc:picChg chg="del">
          <ac:chgData name="maslicenkoelizaveta306@gmail.com" userId="b310507980b1641f" providerId="LiveId" clId="{CF843FB8-3CE5-4962-A10C-7282FD9BDBCA}" dt="2023-02-12T14:58:10.022" v="116" actId="21"/>
          <ac:picMkLst>
            <pc:docMk/>
            <pc:sldMk cId="3022437959" sldId="288"/>
            <ac:picMk id="10" creationId="{1DC386A0-076C-FE5C-270C-98D4D5430146}"/>
          </ac:picMkLst>
        </pc:picChg>
        <pc:picChg chg="del">
          <ac:chgData name="maslicenkoelizaveta306@gmail.com" userId="b310507980b1641f" providerId="LiveId" clId="{CF843FB8-3CE5-4962-A10C-7282FD9BDBCA}" dt="2023-02-12T14:58:03.021" v="114" actId="21"/>
          <ac:picMkLst>
            <pc:docMk/>
            <pc:sldMk cId="3022437959" sldId="288"/>
            <ac:picMk id="15" creationId="{78E47B29-31F9-2B4C-96D7-32A3354B65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7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42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6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5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6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58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1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378B-CB37-439E-B7E3-4E616EACDA61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7D22-83A8-4199-9E25-19D9ECD2D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1B9A4-C2CF-EDC2-AAB2-D1E6B947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 start Lite</a:t>
            </a:r>
            <a:endParaRPr lang="ru-RU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136401-6B41-A3E5-62E7-F034A219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Масличенко Елизавета Андреевна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Б9121-09.03.03ПИКД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6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B9DF9-5B02-711B-2FD6-FE30C459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Общий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D* Lite: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CFEAA-8113-0F77-9D4B-A2BB1887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Инициализируйте все узлы как нерасширенные.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по принципу </a:t>
            </a:r>
            <a:r>
              <a:rPr lang="en-US" dirty="0"/>
              <a:t>“</a:t>
            </a:r>
            <a:r>
              <a:rPr lang="ru-RU" dirty="0"/>
              <a:t>best-first search”(лучший— первый)от конечного узла к начальному, пока начальный узел не согласуется со своими соседями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Перемещаем начальный узел в следующую лучшую вершину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какие-либо граничные затраты изменились: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sz="2800" dirty="0"/>
              <a:t>отследить как изменилась эвристика 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sz="2800" dirty="0"/>
              <a:t>обновить исходные узлы измененных ребер </a:t>
            </a:r>
          </a:p>
          <a:p>
            <a:pPr marL="0" indent="0">
              <a:buNone/>
            </a:pPr>
            <a:r>
              <a:rPr lang="ru-RU" dirty="0"/>
              <a:t>5.Повторить пункт №2</a:t>
            </a:r>
          </a:p>
        </p:txBody>
      </p:sp>
    </p:spTree>
    <p:extLst>
      <p:ext uri="{BB962C8B-B14F-4D97-AF65-F5344CB8AC3E}">
        <p14:creationId xmlns:p14="http://schemas.microsoft.com/office/powerpoint/2010/main" val="29206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C34C0-C0EF-E46D-F89E-CBC53DB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416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изменения веса локально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B2242-3268-1626-8311-2458204C4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35" y="3429000"/>
            <a:ext cx="3754387" cy="206552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BF0B78-66BA-C0CC-E339-636A481F9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97" y="3390187"/>
            <a:ext cx="6445102" cy="20391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3F4A41-28FB-5324-482B-05A05A41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62" y="1428711"/>
            <a:ext cx="6861075" cy="1993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F5C64-F12E-4C69-4CAC-76821F1F668E}"/>
                  </a:ext>
                </a:extLst>
              </p:cNvPr>
              <p:cNvSpPr txBox="1"/>
              <p:nvPr/>
            </p:nvSpPr>
            <p:spPr>
              <a:xfrm>
                <a:off x="1066799" y="5580312"/>
                <a:ext cx="10255045" cy="5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𝑟h𝑠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𝑆𝑢𝑐𝑐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F5C64-F12E-4C69-4CAC-76821F1F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5580312"/>
                <a:ext cx="10255045" cy="504112"/>
              </a:xfrm>
              <a:prstGeom prst="rect">
                <a:avLst/>
              </a:prstGeom>
              <a:blipFill>
                <a:blip r:embed="rId5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0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81DA9-45F4-60AC-0680-D18B86FD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</a:rPr>
              <a:t>Локальные несоответствия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B2C221-129A-75FF-D5F9-4210FE37B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213" y="2445057"/>
                <a:ext cx="10515600" cy="25890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 нас есть 2 типа локального несоответствия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𝒓𝒉𝒔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локально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сверхсогласованно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𝒓𝒉𝒔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локально недостаточно согласованно</a:t>
                </a:r>
                <a:endPara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B2C221-129A-75FF-D5F9-4210FE37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213" y="2445057"/>
                <a:ext cx="10515600" cy="2589059"/>
              </a:xfrm>
              <a:blipFill>
                <a:blip r:embed="rId2"/>
                <a:stretch>
                  <a:fillRect l="-1159" t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97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3158C-E955-E459-F1C8-9F6BD492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расширение узлов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A86894-5EAE-3A6C-2A70-3D3B0C46D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6" y="1582506"/>
            <a:ext cx="4115157" cy="403132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E20AED-52F7-667D-6491-2E1DC7F4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05" y="1577180"/>
            <a:ext cx="5860288" cy="1851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C775A-ED3F-9AA7-BB2D-2DDAAC8C66E3}"/>
                  </a:ext>
                </a:extLst>
              </p:cNvPr>
              <p:cNvSpPr txBox="1"/>
              <p:nvPr/>
            </p:nvSpPr>
            <p:spPr>
              <a:xfrm>
                <a:off x="5220929" y="3559277"/>
                <a:ext cx="62678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приоритетной очереди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𝑟h𝑠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𝑟h𝑠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Оно основано на том как мы видим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.Мы хотим взять минимальное значение одного го из них, что бы мы могли обработать его в первый раз, когда оно вызовет изменения, распространяющиеся по графу.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C775A-ED3F-9AA7-BB2D-2DDAAC8C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29" y="3559277"/>
                <a:ext cx="6267840" cy="2308324"/>
              </a:xfrm>
              <a:prstGeom prst="rect">
                <a:avLst/>
              </a:prstGeom>
              <a:blipFill>
                <a:blip r:embed="rId4"/>
                <a:stretch>
                  <a:fillRect l="-777" t="-1583" r="-1555" b="-31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5054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9AD05-243D-3E9F-0EFA-1287ADC6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расширение узлов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3EEA1F-A679-D5DD-2BD9-B8D0A0D3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51" y="3749068"/>
            <a:ext cx="7555317" cy="214140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059CD-F8F6-EDE0-517E-6434161E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59" y="1529648"/>
            <a:ext cx="6187043" cy="200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579E-0B7B-AFF6-B82B-DF4326C49451}"/>
                  </a:ext>
                </a:extLst>
              </p:cNvPr>
              <p:cNvSpPr txBox="1"/>
              <p:nvPr/>
            </p:nvSpPr>
            <p:spPr>
              <a:xfrm>
                <a:off x="6862916" y="3530600"/>
                <a:ext cx="491612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Итак мы расширяем наши предыдущие узлы удаляя из очереди приоритетов и изменяя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уменьшается до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,поэтому мы просто устанавливаем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.В этом случае узел локально непротеричив(согласован) и он остаётся таким.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579E-0B7B-AFF6-B82B-DF4326C4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16" y="3530600"/>
                <a:ext cx="4916129" cy="2031325"/>
              </a:xfrm>
              <a:prstGeom prst="rect">
                <a:avLst/>
              </a:prstGeom>
              <a:blipFill>
                <a:blip r:embed="rId4"/>
                <a:stretch>
                  <a:fillRect l="-1117" t="-1502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7831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Сверхсогласованный узел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Стоимость нового пути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лучше, чем стоимость старого пути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</a:t>
                </a:r>
                <a:endParaRPr lang="en-US" i="1" dirty="0"/>
              </a:p>
              <a:p>
                <a:r>
                  <a:rPr lang="ru-RU" dirty="0"/>
                  <a:t>Немедленно обновите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до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распространите на всех предшественников </a:t>
                </a:r>
                <a:endParaRPr lang="en-US" dirty="0"/>
              </a:p>
              <a:p>
                <a:r>
                  <a:rPr lang="ru-RU" dirty="0"/>
                  <a:t>Установить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Обновление всех предшественников узла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Узел теперь локально согласован и он останется таким.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3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 согласованный узел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𝑟h𝑠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Стоимость старого пути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лучше, чем стоимость старого пути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Задержите расширение вершины и распространитесь на все предшественники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Установить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Обновление всех предшественников узла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сам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теперь локально согласована или локально сверхсогласованна. Она будет оставаться в очереди до тех пор, пока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rhs(s)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станет следующей наилучшей стоимостью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565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219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приоритетной очереди и изменение эвристики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Проблема в том что мы движемся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к другому узлу. Наше эвристическое значение измеряется от любого заданного узла до узла конечного. Поэтому когда  начальный узел изменился эвристика не будет,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такого же значения ,что и прежде как на новом узле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Ключевой модификатор для упрощения отслеживания изменений эвристики.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Изменение формулы очереди приоритетов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𝑟h𝑠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rhs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27C-0255-28D4-CBF0-BD6D988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 Lite(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конкретизация):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Инициализация всех значений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𝑟h𝑠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𝑔𝑜𝑎𝑙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𝑟h𝑠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𝑔𝑜𝑎𝑙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Поиск по принципу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”best-first search”,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будет локально согласован и расширен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Переместить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𝑆𝑢𝑐𝑐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𝑠𝑡𝑎𝑟𝑡</m:t>
                                </m:r>
                              </m:sup>
                            </m:sSup>
                          </m:e>
                        </m:d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какие-либо стоимости ребер изменились: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Обновите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rhs(s)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положение в очереди для исходных узлов измененных ребер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Повторите шаг № 2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1E5E69-6DAA-ECE0-EDC9-AC014EFE2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 t="-1359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0917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E543E9-1422-16CD-30CB-F06C240FC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2" y="2331893"/>
            <a:ext cx="6196165" cy="319383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C727BE-00D9-22CC-3BEC-F832EEA8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29" y="2283307"/>
            <a:ext cx="6352112" cy="32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51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9AC0-E44D-B095-B8D0-BC8CA85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4934A7-A53D-FC71-2491-942BCFED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616" y="1690688"/>
            <a:ext cx="7176767" cy="27945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D91A1-6EFA-ED44-765D-E4FF92986D27}"/>
              </a:ext>
            </a:extLst>
          </p:cNvPr>
          <p:cNvSpPr txBox="1"/>
          <p:nvPr/>
        </p:nvSpPr>
        <p:spPr>
          <a:xfrm>
            <a:off x="838200" y="5143490"/>
            <a:ext cx="10652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>
                <a:effectLst/>
                <a:latin typeface="Times New Roman" panose="02020603050405020304" pitchFamily="18" charset="0"/>
              </a:rPr>
              <a:t>На рис.1 показана исходная карта, которую</a:t>
            </a:r>
            <a:br>
              <a:rPr lang="ru-RU"/>
            </a:br>
            <a:r>
              <a:rPr lang="ru-RU" b="0" i="0">
                <a:effectLst/>
                <a:latin typeface="Times New Roman" panose="02020603050405020304" pitchFamily="18" charset="0"/>
              </a:rPr>
              <a:t>мы дали роботу. </a:t>
            </a:r>
          </a:p>
          <a:p>
            <a:r>
              <a:rPr lang="ru-RU" b="0" i="0">
                <a:effectLst/>
                <a:latin typeface="Times New Roman" panose="02020603050405020304" pitchFamily="18" charset="0"/>
              </a:rPr>
              <a:t>На рис.2 показан запланированный путь роботом по достижению к цели.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10672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298" y="2219314"/>
            <a:ext cx="6539758" cy="35307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0FC879-BA16-61A4-6A4B-228B3181C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3" y="2123058"/>
            <a:ext cx="5894399" cy="35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332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457" y="2127874"/>
            <a:ext cx="6300909" cy="344996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C414DB-CF88-3487-7C25-A6BEF9D4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78" y="2183755"/>
            <a:ext cx="5561567" cy="36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98" y="1884035"/>
            <a:ext cx="6181485" cy="325692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8A6E39-EFA1-AC01-CD1E-73EA4C9B4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38" y="1884035"/>
            <a:ext cx="535732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18" y="1894195"/>
            <a:ext cx="6679089" cy="340932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4DC9BB-DAD1-6B4E-826D-14948FA8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4" y="1955800"/>
            <a:ext cx="5913632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3425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431A6B4-FC10-D96F-224A-E61C3758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7" y="2119163"/>
            <a:ext cx="5456393" cy="352074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49B6EA-9AA2-1D31-C17E-8AD2A6F48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597" y="1943888"/>
            <a:ext cx="5799323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613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378" y="2005954"/>
            <a:ext cx="6145862" cy="366332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B20E63-A607-B4E6-6718-A28730978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240" y="2005954"/>
            <a:ext cx="5466080" cy="34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18" y="1970712"/>
            <a:ext cx="6286918" cy="369380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1CBEF7-8EFB-C0AE-A6C4-E381F40AF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3875"/>
            <a:ext cx="5944367" cy="40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5425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98" y="2176581"/>
            <a:ext cx="6233739" cy="3907166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E81E55-925A-6041-91DF-294603E4C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6581"/>
            <a:ext cx="6000970" cy="40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0884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58" y="1985635"/>
            <a:ext cx="6881727" cy="3816032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DABEF-45F0-438D-68EE-061604EB0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7" y="1985635"/>
            <a:ext cx="6092715" cy="38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5726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B0FF9-D9E4-8D4B-CCD5-E2FC1F6D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алгоритма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FAD359-A60C-B3F5-E4F3-D1DEA0F61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3978" y="2005954"/>
            <a:ext cx="6887542" cy="3826899"/>
          </a:xfrm>
        </p:spPr>
      </p:pic>
    </p:spTree>
    <p:extLst>
      <p:ext uri="{BB962C8B-B14F-4D97-AF65-F5344CB8AC3E}">
        <p14:creationId xmlns:p14="http://schemas.microsoft.com/office/powerpoint/2010/main" val="35723699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0B062171-E40A-9D0E-53B5-6309A045AC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7323" y="144233"/>
            <a:ext cx="6494931" cy="4014812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DC386A0-076C-FE5C-270C-98D4D54301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8028" y="4260310"/>
            <a:ext cx="4549295" cy="234007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7F2FBE-F134-89CB-4788-428817845960}"/>
              </a:ext>
            </a:extLst>
          </p:cNvPr>
          <p:cNvSpPr txBox="1"/>
          <p:nvPr/>
        </p:nvSpPr>
        <p:spPr>
          <a:xfrm>
            <a:off x="609599" y="581978"/>
            <a:ext cx="4159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</a:rPr>
              <a:t>Он продолжает проходить пока не доходит до точки, где мы имеем изменение в окружающей</a:t>
            </a:r>
            <a:br>
              <a:rPr lang="ru-RU" dirty="0"/>
            </a:br>
            <a:r>
              <a:rPr lang="ru-RU" b="0" i="0" dirty="0">
                <a:effectLst/>
                <a:latin typeface="Times New Roman" panose="02020603050405020304" pitchFamily="18" charset="0"/>
              </a:rPr>
              <a:t>среде. Изменение представлено тем, что эти две клетки становиться черными и прошлый</a:t>
            </a:r>
            <a:br>
              <a:rPr lang="ru-RU" dirty="0"/>
            </a:br>
            <a:r>
              <a:rPr lang="ru-RU" b="0" i="0" dirty="0">
                <a:effectLst/>
                <a:latin typeface="Times New Roman" panose="02020603050405020304" pitchFamily="18" charset="0"/>
              </a:rPr>
              <a:t>план становиться недействительным. Мы хотим, чтобы робот снова перепланировал, чтобы</a:t>
            </a:r>
            <a:br>
              <a:rPr lang="ru-RU" dirty="0"/>
            </a:br>
            <a:r>
              <a:rPr lang="ru-RU" b="0" i="0" dirty="0">
                <a:effectLst/>
                <a:latin typeface="Times New Roman" panose="02020603050405020304" pitchFamily="18" charset="0"/>
              </a:rPr>
              <a:t>найти новый и оптимальный путь к цели.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E47B29-31F9-2B4C-96D7-32A3354B6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894" y="4011561"/>
            <a:ext cx="5395428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9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23DE7-5F2C-4897-2016-505F7A49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алгоритма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C835777-C3D6-363D-3FE3-ECFEB0ED5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2677773"/>
            <a:ext cx="5181600" cy="2464162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41FB6CF6-AFDA-59FB-1D05-94E1E768BF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5" y="2512868"/>
            <a:ext cx="4549346" cy="2793971"/>
          </a:xfrm>
        </p:spPr>
      </p:pic>
    </p:spTree>
    <p:extLst>
      <p:ext uri="{BB962C8B-B14F-4D97-AF65-F5344CB8AC3E}">
        <p14:creationId xmlns:p14="http://schemas.microsoft.com/office/powerpoint/2010/main" val="256051582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6DF8C-7EB3-A73E-7EA2-DE85798F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алгоритма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E34117-3818-E108-2C29-72385FC4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2" y="2183766"/>
            <a:ext cx="5258256" cy="3635055"/>
          </a:xfrm>
        </p:spPr>
      </p:pic>
    </p:spTree>
    <p:extLst>
      <p:ext uri="{BB962C8B-B14F-4D97-AF65-F5344CB8AC3E}">
        <p14:creationId xmlns:p14="http://schemas.microsoft.com/office/powerpoint/2010/main" val="4726863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1F035C-6A48-5BB7-64E6-59024E31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014" y="389554"/>
            <a:ext cx="6344756" cy="5640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FEDE53-F1E3-D9B9-13FC-36E319D90131}"/>
              </a:ext>
            </a:extLst>
          </p:cNvPr>
          <p:cNvSpPr txBox="1"/>
          <p:nvPr/>
        </p:nvSpPr>
        <p:spPr>
          <a:xfrm>
            <a:off x="462117" y="2871020"/>
            <a:ext cx="388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перепланировки робот продолжает двигаться по новому пути, пока не достигает цели </a:t>
            </a:r>
          </a:p>
        </p:txBody>
      </p:sp>
    </p:spTree>
    <p:extLst>
      <p:ext uri="{BB962C8B-B14F-4D97-AF65-F5344CB8AC3E}">
        <p14:creationId xmlns:p14="http://schemas.microsoft.com/office/powerpoint/2010/main" val="302243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BA8D-411E-4425-8BFB-C21321DD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и 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7314E-F63C-DA5C-37B7-09E9759FC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1240" y="2257006"/>
            <a:ext cx="5136912" cy="3803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D*Lite —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кратчайшего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подвергается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Свеном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Кёнигом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Лихачевым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2002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5764CB-4E5A-0894-D03C-FD9375961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4928" y="1793846"/>
            <a:ext cx="2724066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605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C8B2F-ABD5-48E0-00E4-2519222D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05E02-D4A0-DADA-C059-0A02F2626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276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D</a:t>
            </a:r>
            <a:r>
              <a:rPr lang="en-US" dirty="0"/>
              <a:t>*</a:t>
            </a:r>
            <a:r>
              <a:rPr lang="ru-RU" dirty="0"/>
              <a:t>Lite-рассматривают с двух точек зрения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Первая точка зрения должна думать как о модификации основного пространства.</a:t>
            </a:r>
            <a:endParaRPr lang="en-US" dirty="0"/>
          </a:p>
          <a:p>
            <a:r>
              <a:rPr lang="ru-RU" dirty="0"/>
              <a:t>Вторая точка зрения на алгоритм</a:t>
            </a:r>
            <a:r>
              <a:rPr lang="en-US" dirty="0"/>
              <a:t> </a:t>
            </a:r>
            <a:r>
              <a:rPr lang="ru-RU" dirty="0"/>
              <a:t>заключаются в том, что бы ослабить веса ребер пока они не достигнут своего истинного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22137954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31829-5A50-C3A7-3C6E-382E1A31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двух узлов с одинаковой стоимостью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BCAFD9-48BB-0A07-7078-C4CC5E65A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mtClean="0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=&lt;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𝑓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,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𝑓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(</m:t>
                    </m:r>
                    <m:r>
                      <a:rPr lang="en-US"/>
                      <m:t>𝑠</m:t>
                    </m:r>
                    <m:r>
                      <a:rPr lang="en-US"/>
                      <m:t>)&gt;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/>
                      <m:t> 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𝑓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=</m:t>
                    </m:r>
                    <m:r>
                      <a:rPr lang="en-US"/>
                      <m:t>𝑔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+</m:t>
                    </m:r>
                    <m:r>
                      <a:rPr lang="en-US"/>
                      <m:t>h</m:t>
                    </m:r>
                    <m:r>
                      <a:rPr lang="en-US"/>
                      <m:t>(</m:t>
                    </m:r>
                    <m:r>
                      <a:rPr lang="en-US"/>
                      <m:t>𝑠</m:t>
                    </m:r>
                    <m:r>
                      <a:rPr lang="en-US"/>
                      <m:t>,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𝑠</m:t>
                        </m:r>
                      </m:e>
                      <m:sub>
                        <m:r>
                          <a:rPr lang="en-US"/>
                          <m:t>𝑔𝑜𝑎𝑙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𝑓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=</m:t>
                    </m:r>
                    <m:r>
                      <a:rPr lang="en-US"/>
                      <m:t>𝑔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=&lt;</m:t>
                    </m:r>
                    <m:r>
                      <a:rPr lang="en-US"/>
                      <m:t>𝑔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+</m:t>
                    </m:r>
                    <m:r>
                      <a:rPr lang="en-US"/>
                      <m:t>h</m:t>
                    </m:r>
                    <m:r>
                      <a:rPr lang="en-US"/>
                      <m:t>(</m:t>
                    </m:r>
                    <m:r>
                      <a:rPr lang="en-US"/>
                      <m:t>𝑠</m:t>
                    </m:r>
                    <m:r>
                      <a:rPr lang="en-US"/>
                      <m:t>,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𝑠</m:t>
                        </m:r>
                      </m:e>
                      <m:sub>
                        <m:r>
                          <a:rPr lang="en-US"/>
                          <m:t>𝑔𝑜𝑎𝑙</m:t>
                        </m:r>
                      </m:sub>
                    </m:sSub>
                    <m:r>
                      <a:rPr lang="en-US"/>
                      <m:t>),</m:t>
                    </m:r>
                    <m:r>
                      <a:rPr lang="en-US"/>
                      <m:t>𝑔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𝑠</m:t>
                        </m:r>
                      </m:e>
                    </m:d>
                    <m:r>
                      <a:rPr lang="en-US"/>
                      <m:t>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5BCAFD9-48BB-0A07-7078-C4CC5E65A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5954" y="2979336"/>
                <a:ext cx="5709721" cy="2430864"/>
              </a:xfrm>
              <a:blipFill>
                <a:blip r:embed="rId2"/>
                <a:stretch>
                  <a:fillRect l="-534" t="-1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6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270C6-9812-7A59-5F66-37882E73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Концепция предшественников и приемников</a:t>
            </a:r>
            <a:endParaRPr lang="ru-RU" dirty="0"/>
          </a:p>
        </p:txBody>
      </p:sp>
      <p:pic>
        <p:nvPicPr>
          <p:cNvPr id="6" name="Объект 5" descr="Изображение выглядит как часы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FBF7A39E-8645-3DC8-3667-514FE013DC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0" y="1690688"/>
            <a:ext cx="5181600" cy="2373651"/>
          </a:xfrm>
        </p:spPr>
      </p:pic>
      <p:pic>
        <p:nvPicPr>
          <p:cNvPr id="8" name="Объект 7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833D0CC4-7B32-8453-D27E-E45F30402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7082"/>
            <a:ext cx="5181600" cy="20608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331C50-7E27-EA07-4CA3-CDED14EF1094}"/>
                  </a:ext>
                </a:extLst>
              </p:cNvPr>
              <p:cNvSpPr txBox="1"/>
              <p:nvPr/>
            </p:nvSpPr>
            <p:spPr>
              <a:xfrm>
                <a:off x="924232" y="4267201"/>
                <a:ext cx="49185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-множество узлов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c</a:t>
                </a:r>
                <a:r>
                  <a:rPr lang="ru-RU" dirty="0"/>
                  <a:t>сходящих из вершины s .Таким образом приемниками(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красного узла, являются вот эти два синих узла.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331C50-7E27-EA07-4CA3-CDED14EF1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4267201"/>
                <a:ext cx="4918588" cy="1200329"/>
              </a:xfrm>
              <a:prstGeom prst="rect">
                <a:avLst/>
              </a:prstGeom>
              <a:blipFill>
                <a:blip r:embed="rId4"/>
                <a:stretch>
                  <a:fillRect l="-1117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CF830-C668-E9A2-A824-CB976AC378EC}"/>
                  </a:ext>
                </a:extLst>
              </p:cNvPr>
              <p:cNvSpPr txBox="1"/>
              <p:nvPr/>
            </p:nvSpPr>
            <p:spPr>
              <a:xfrm>
                <a:off x="6227506" y="4267200"/>
                <a:ext cx="49185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-множество узлов входящих в вершину s. Таким образом предшественниками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красного узла, являются вот эти два синих узла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CF830-C668-E9A2-A824-CB976AC3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06" y="4267200"/>
                <a:ext cx="4918588" cy="1200329"/>
              </a:xfrm>
              <a:prstGeom prst="rect">
                <a:avLst/>
              </a:prstGeom>
              <a:blipFill>
                <a:blip r:embed="rId5"/>
                <a:stretch>
                  <a:fillRect l="-1117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9692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F5E7D-AB89-F965-19E3-41B4AC85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Сведите к минимум повторные вычисления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52E8C22-DAE1-D66E-ED81-72E5F219B1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5" y="2517312"/>
            <a:ext cx="5338916" cy="200950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C039E1A-6D73-0000-6148-76BB52C38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0" y="2453512"/>
            <a:ext cx="5765124" cy="21371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4DD54-9C38-04F9-CA54-B9A67F8B1C1F}"/>
                  </a:ext>
                </a:extLst>
              </p:cNvPr>
              <p:cNvSpPr txBox="1"/>
              <p:nvPr/>
            </p:nvSpPr>
            <p:spPr>
              <a:xfrm>
                <a:off x="1155290" y="5112774"/>
                <a:ext cx="10019071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Так что мы делаем это переформулируем наш поиск, чтобы начать </a:t>
                </a:r>
                <a:r>
                  <a:rPr lang="ru-RU" b="1" i="1" dirty="0"/>
                  <a:t>искать в противоположном направлении</a:t>
                </a:r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Мы измеряем значения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стоимость достижения цели от конкретного узла. И вместо эвристики измеряем затраты, чтобы добраться от конкретного узла или добраться от начального к конкретному. И так ищем от цели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𝒈𝒐𝒂𝒍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назад по графу.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4DD54-9C38-04F9-CA54-B9A67F8B1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90" y="5112774"/>
                <a:ext cx="10019071" cy="1222899"/>
              </a:xfrm>
              <a:prstGeom prst="rect">
                <a:avLst/>
              </a:prstGeom>
              <a:blipFill>
                <a:blip r:embed="rId4"/>
                <a:stretch>
                  <a:fillRect l="-548" t="-3000" b="-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319</TotalTime>
  <Words>971</Words>
  <Application>Microsoft Office PowerPoint</Application>
  <PresentationFormat>Широкоэкранный</PresentationFormat>
  <Paragraphs>90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Тема Office</vt:lpstr>
      <vt:lpstr>D start Lite</vt:lpstr>
      <vt:lpstr>Введение</vt:lpstr>
      <vt:lpstr>Презентация PowerPoint</vt:lpstr>
      <vt:lpstr>Презентация PowerPoint</vt:lpstr>
      <vt:lpstr>Авторы и история</vt:lpstr>
      <vt:lpstr>Постановка задачи</vt:lpstr>
      <vt:lpstr>Решение проблемы двух узлов с одинаковой стоимостью</vt:lpstr>
      <vt:lpstr>Концепция предшественников и приемников</vt:lpstr>
      <vt:lpstr>Сведите к минимум повторные вычисления</vt:lpstr>
      <vt:lpstr>Общий D* Lite:</vt:lpstr>
      <vt:lpstr>Обработка изменения веса локально</vt:lpstr>
      <vt:lpstr>Локальные несоответствия</vt:lpstr>
      <vt:lpstr>Обновление и расширение узлов</vt:lpstr>
      <vt:lpstr>Обновление и расширение узлов</vt:lpstr>
      <vt:lpstr>Сверхсогласованный узел</vt:lpstr>
      <vt:lpstr>Недостаточно согласованный узел</vt:lpstr>
      <vt:lpstr>Перенос приоритетной очереди и изменение эвристики</vt:lpstr>
      <vt:lpstr>Общий D* Lite(конкретизация):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Тестирование и анализ алгоритма</vt:lpstr>
      <vt:lpstr>Тестирование и анализ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Масличенко Елизавета Андреевна</dc:creator>
  <cp:lastModifiedBy>Масличенко Елизавета Андреевна</cp:lastModifiedBy>
  <cp:revision>2</cp:revision>
  <dcterms:created xsi:type="dcterms:W3CDTF">2023-02-10T13:24:04Z</dcterms:created>
  <dcterms:modified xsi:type="dcterms:W3CDTF">2023-02-12T15:04:38Z</dcterms:modified>
</cp:coreProperties>
</file>