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Hind SemiBold"/>
      <p:regular r:id="rId14"/>
      <p:bold r:id="rId15"/>
    </p:embeddedFont>
    <p:embeddedFont>
      <p:font typeface="Lexend"/>
      <p:regular r:id="rId16"/>
      <p:bold r:id="rId17"/>
    </p:embeddedFont>
    <p:embeddedFont>
      <p:font typeface="Hind Madurai"/>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indSemiBold-bold.fntdata"/><Relationship Id="rId14" Type="http://schemas.openxmlformats.org/officeDocument/2006/relationships/font" Target="fonts/HindSemiBold-regular.fntdata"/><Relationship Id="rId17" Type="http://schemas.openxmlformats.org/officeDocument/2006/relationships/font" Target="fonts/Lexend-bold.fntdata"/><Relationship Id="rId16" Type="http://schemas.openxmlformats.org/officeDocument/2006/relationships/font" Target="fonts/Lexend-regular.fntdata"/><Relationship Id="rId5" Type="http://schemas.openxmlformats.org/officeDocument/2006/relationships/notesMaster" Target="notesMasters/notesMaster1.xml"/><Relationship Id="rId19" Type="http://schemas.openxmlformats.org/officeDocument/2006/relationships/font" Target="fonts/HindMadurai-bold.fntdata"/><Relationship Id="rId6" Type="http://schemas.openxmlformats.org/officeDocument/2006/relationships/slide" Target="slides/slide1.xml"/><Relationship Id="rId18" Type="http://schemas.openxmlformats.org/officeDocument/2006/relationships/font" Target="fonts/HindMadurai-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62e5926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62e5926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62e5926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62e5926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62e5926c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62e5926c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64ef35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64ef35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62e5926c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62e5926c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64ef355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64ef355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64ef355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64ef355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6075" y="-11675"/>
            <a:ext cx="9144000" cy="5143500"/>
          </a:xfrm>
          <a:prstGeom prst="roundRect">
            <a:avLst>
              <a:gd fmla="val 16667" name="adj"/>
            </a:avLst>
          </a:prstGeom>
          <a:solidFill>
            <a:srgbClr val="AD80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6075" y="3911202"/>
            <a:ext cx="9144003" cy="1232297"/>
          </a:xfrm>
          <a:prstGeom prst="rect">
            <a:avLst/>
          </a:prstGeom>
          <a:noFill/>
          <a:ln>
            <a:noFill/>
          </a:ln>
        </p:spPr>
      </p:pic>
      <p:sp>
        <p:nvSpPr>
          <p:cNvPr id="56" name="Google Shape;56;p13"/>
          <p:cNvSpPr txBox="1"/>
          <p:nvPr/>
        </p:nvSpPr>
        <p:spPr>
          <a:xfrm>
            <a:off x="844025" y="403675"/>
            <a:ext cx="7423800" cy="31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17223B"/>
                </a:solidFill>
                <a:latin typeface="Lexend"/>
                <a:ea typeface="Lexend"/>
                <a:cs typeface="Lexend"/>
                <a:sym typeface="Lexend"/>
              </a:rPr>
              <a:t>Titles-Lexend Bold</a:t>
            </a:r>
            <a:endParaRPr b="1" sz="7200">
              <a:solidFill>
                <a:srgbClr val="17223B"/>
              </a:solidFill>
              <a:latin typeface="Lexend"/>
              <a:ea typeface="Lexend"/>
              <a:cs typeface="Lexend"/>
              <a:sym typeface="Lexend"/>
            </a:endParaRPr>
          </a:p>
          <a:p>
            <a:pPr indent="0" lvl="0" marL="0" rtl="0" algn="l">
              <a:spcBef>
                <a:spcPts val="0"/>
              </a:spcBef>
              <a:spcAft>
                <a:spcPts val="0"/>
              </a:spcAft>
              <a:buNone/>
            </a:pPr>
            <a:r>
              <a:rPr lang="en" sz="3600">
                <a:solidFill>
                  <a:srgbClr val="8247FF"/>
                </a:solidFill>
                <a:latin typeface="Hind SemiBold"/>
                <a:ea typeface="Hind SemiBold"/>
                <a:cs typeface="Hind SemiBold"/>
                <a:sym typeface="Hind SemiBold"/>
              </a:rPr>
              <a:t>Subtitles- Hind </a:t>
            </a:r>
            <a:r>
              <a:rPr lang="en" sz="3600">
                <a:solidFill>
                  <a:srgbClr val="8247FF"/>
                </a:solidFill>
                <a:latin typeface="Hind SemiBold"/>
                <a:ea typeface="Hind SemiBold"/>
                <a:cs typeface="Hind SemiBold"/>
                <a:sym typeface="Hind SemiBold"/>
              </a:rPr>
              <a:t>Semibold</a:t>
            </a:r>
            <a:endParaRPr sz="3600">
              <a:solidFill>
                <a:srgbClr val="8247FF"/>
              </a:solidFill>
              <a:latin typeface="Hind SemiBold"/>
              <a:ea typeface="Hind SemiBold"/>
              <a:cs typeface="Hind SemiBold"/>
              <a:sym typeface="Hind SemiBold"/>
            </a:endParaRPr>
          </a:p>
          <a:p>
            <a:pPr indent="0" lvl="0" marL="0" rtl="0" algn="l">
              <a:spcBef>
                <a:spcPts val="1000"/>
              </a:spcBef>
              <a:spcAft>
                <a:spcPts val="0"/>
              </a:spcAft>
              <a:buNone/>
            </a:pPr>
            <a:r>
              <a:rPr lang="en" sz="2000">
                <a:solidFill>
                  <a:srgbClr val="D7B8F3"/>
                </a:solidFill>
                <a:latin typeface="Hind Madurai"/>
                <a:ea typeface="Hind Madurai"/>
                <a:cs typeface="Hind Madurai"/>
                <a:sym typeface="Hind Madurai"/>
              </a:rPr>
              <a:t>Text- Hind Madurai Normal</a:t>
            </a:r>
            <a:endParaRPr sz="2000">
              <a:solidFill>
                <a:srgbClr val="D7B8F3"/>
              </a:solidFill>
              <a:latin typeface="Hind Madurai"/>
              <a:ea typeface="Hind Madurai"/>
              <a:cs typeface="Hind Madurai"/>
              <a:sym typeface="Hind Madurai"/>
            </a:endParaRPr>
          </a:p>
        </p:txBody>
      </p:sp>
      <p:sp>
        <p:nvSpPr>
          <p:cNvPr id="57" name="Google Shape;57;p13"/>
          <p:cNvSpPr txBox="1"/>
          <p:nvPr/>
        </p:nvSpPr>
        <p:spPr>
          <a:xfrm>
            <a:off x="157750" y="4677500"/>
            <a:ext cx="1053300" cy="306900"/>
          </a:xfrm>
          <a:prstGeom prst="rect">
            <a:avLst/>
          </a:prstGeom>
          <a:noFill/>
          <a:ln cap="flat" cmpd="sng" w="9525">
            <a:solidFill>
              <a:srgbClr val="17223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8247FF"/>
                </a:solidFill>
                <a:highlight>
                  <a:srgbClr val="F5F5F5"/>
                </a:highlight>
              </a:rPr>
              <a:t>17223b</a:t>
            </a:r>
            <a:endParaRPr sz="1800">
              <a:solidFill>
                <a:srgbClr val="8247FF"/>
              </a:solidFill>
              <a:highlight>
                <a:srgbClr val="F5F5F5"/>
              </a:highlight>
            </a:endParaRPr>
          </a:p>
        </p:txBody>
      </p:sp>
      <p:sp>
        <p:nvSpPr>
          <p:cNvPr id="58" name="Google Shape;58;p13"/>
          <p:cNvSpPr txBox="1"/>
          <p:nvPr/>
        </p:nvSpPr>
        <p:spPr>
          <a:xfrm>
            <a:off x="1563550" y="4677500"/>
            <a:ext cx="1263000" cy="461700"/>
          </a:xfrm>
          <a:prstGeom prst="rect">
            <a:avLst/>
          </a:prstGeom>
          <a:noFill/>
          <a:ln cap="flat" cmpd="sng" w="9525">
            <a:solidFill>
              <a:srgbClr val="8247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8247FF"/>
                </a:solidFill>
                <a:highlight>
                  <a:srgbClr val="F5F5F5"/>
                </a:highlight>
              </a:rPr>
              <a:t>17223b</a:t>
            </a:r>
            <a:endParaRPr/>
          </a:p>
        </p:txBody>
      </p:sp>
      <p:sp>
        <p:nvSpPr>
          <p:cNvPr id="59" name="Google Shape;59;p13"/>
          <p:cNvSpPr txBox="1"/>
          <p:nvPr/>
        </p:nvSpPr>
        <p:spPr>
          <a:xfrm>
            <a:off x="3179050" y="4677500"/>
            <a:ext cx="1263000" cy="461700"/>
          </a:xfrm>
          <a:prstGeom prst="rect">
            <a:avLst/>
          </a:prstGeom>
          <a:noFill/>
          <a:ln cap="flat" cmpd="sng" w="9525">
            <a:solidFill>
              <a:srgbClr val="AD80F9"/>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8247FF"/>
                </a:solidFill>
                <a:highlight>
                  <a:srgbClr val="F5F5F5"/>
                </a:highlight>
              </a:rPr>
              <a:t>ad80f9</a:t>
            </a:r>
            <a:endParaRPr/>
          </a:p>
        </p:txBody>
      </p:sp>
      <p:sp>
        <p:nvSpPr>
          <p:cNvPr id="60" name="Google Shape;60;p13"/>
          <p:cNvSpPr txBox="1"/>
          <p:nvPr/>
        </p:nvSpPr>
        <p:spPr>
          <a:xfrm>
            <a:off x="4572000" y="4677500"/>
            <a:ext cx="1588200" cy="461700"/>
          </a:xfrm>
          <a:prstGeom prst="rect">
            <a:avLst/>
          </a:prstGeom>
          <a:noFill/>
          <a:ln cap="flat" cmpd="sng" w="9525">
            <a:solidFill>
              <a:srgbClr val="D7B8F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8247FF"/>
                </a:solidFill>
                <a:highlight>
                  <a:srgbClr val="F5F5F5"/>
                </a:highlight>
              </a:rPr>
              <a:t>d7b8f3</a:t>
            </a:r>
            <a:endParaRPr/>
          </a:p>
        </p:txBody>
      </p:sp>
      <p:sp>
        <p:nvSpPr>
          <p:cNvPr id="61" name="Google Shape;61;p13"/>
          <p:cNvSpPr txBox="1"/>
          <p:nvPr/>
        </p:nvSpPr>
        <p:spPr>
          <a:xfrm>
            <a:off x="6160200" y="4677500"/>
            <a:ext cx="1588200" cy="461700"/>
          </a:xfrm>
          <a:prstGeom prst="rect">
            <a:avLst/>
          </a:prstGeom>
          <a:noFill/>
          <a:ln cap="flat" cmpd="sng" w="9525">
            <a:solidFill>
              <a:srgbClr val="EFEAE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800">
                <a:solidFill>
                  <a:srgbClr val="8247FF"/>
                </a:solidFill>
                <a:highlight>
                  <a:srgbClr val="F5F5F5"/>
                </a:highlight>
              </a:rPr>
              <a:t>efeae6</a:t>
            </a:r>
            <a:endParaRPr/>
          </a:p>
        </p:txBody>
      </p:sp>
      <p:sp>
        <p:nvSpPr>
          <p:cNvPr id="62" name="Google Shape;62;p13"/>
          <p:cNvSpPr txBox="1"/>
          <p:nvPr/>
        </p:nvSpPr>
        <p:spPr>
          <a:xfrm>
            <a:off x="7748400" y="4677500"/>
            <a:ext cx="1379400" cy="461700"/>
          </a:xfrm>
          <a:prstGeom prst="rect">
            <a:avLst/>
          </a:prstGeom>
          <a:noFill/>
          <a:ln cap="flat" cmpd="sng" w="9525">
            <a:solidFill>
              <a:srgbClr val="F5F5F5"/>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8247FF"/>
                </a:solidFill>
                <a:highlight>
                  <a:srgbClr val="F5F5F5"/>
                </a:highlight>
              </a:rPr>
              <a:t>f5f5f5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p:nvPr/>
        </p:nvSpPr>
        <p:spPr>
          <a:xfrm>
            <a:off x="-47900" y="0"/>
            <a:ext cx="9144000" cy="5143500"/>
          </a:xfrm>
          <a:prstGeom prst="roundRect">
            <a:avLst>
              <a:gd fmla="val 35785" name="adj"/>
            </a:avLst>
          </a:prstGeom>
          <a:solidFill>
            <a:srgbClr val="AD80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txBox="1"/>
          <p:nvPr/>
        </p:nvSpPr>
        <p:spPr>
          <a:xfrm>
            <a:off x="802000" y="2402675"/>
            <a:ext cx="7671000" cy="227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F5F5F5"/>
                </a:solidFill>
                <a:latin typeface="Hind Madurai"/>
                <a:ea typeface="Hind Madurai"/>
                <a:cs typeface="Hind Madurai"/>
                <a:sym typeface="Hind Madurai"/>
              </a:rPr>
              <a:t>TaskViolet will help you create a schedule for your personal project deadlines and connect you with people with similar goals and schedules. To help us help you find people who are able to collaborate with you, let's start with getting to know you!</a:t>
            </a:r>
            <a:endParaRPr sz="2400">
              <a:solidFill>
                <a:srgbClr val="F5F5F5"/>
              </a:solidFill>
              <a:latin typeface="Hind Madurai"/>
              <a:ea typeface="Hind Madurai"/>
              <a:cs typeface="Hind Madurai"/>
              <a:sym typeface="Hind Madurai"/>
            </a:endParaRPr>
          </a:p>
        </p:txBody>
      </p:sp>
      <p:sp>
        <p:nvSpPr>
          <p:cNvPr id="69" name="Google Shape;69;p14"/>
          <p:cNvSpPr txBox="1"/>
          <p:nvPr/>
        </p:nvSpPr>
        <p:spPr>
          <a:xfrm>
            <a:off x="802000" y="444075"/>
            <a:ext cx="7671000" cy="8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17223B"/>
                </a:solidFill>
                <a:latin typeface="Lexend"/>
                <a:ea typeface="Lexend"/>
                <a:cs typeface="Lexend"/>
                <a:sym typeface="Lexend"/>
              </a:rPr>
              <a:t>Welcome to TaskViolet!</a:t>
            </a:r>
            <a:endParaRPr b="1" sz="4800">
              <a:solidFill>
                <a:srgbClr val="17223B"/>
              </a:solidFill>
              <a:latin typeface="Lexend"/>
              <a:ea typeface="Lexend"/>
              <a:cs typeface="Lexend"/>
              <a:sym typeface="Lexend"/>
            </a:endParaRPr>
          </a:p>
        </p:txBody>
      </p:sp>
      <p:sp>
        <p:nvSpPr>
          <p:cNvPr id="70" name="Google Shape;70;p14"/>
          <p:cNvSpPr txBox="1"/>
          <p:nvPr/>
        </p:nvSpPr>
        <p:spPr>
          <a:xfrm>
            <a:off x="736450" y="1277775"/>
            <a:ext cx="7802100" cy="11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EFEAE6"/>
                </a:solidFill>
                <a:highlight>
                  <a:srgbClr val="8247FF"/>
                </a:highlight>
                <a:latin typeface="Hind SemiBold"/>
                <a:ea typeface="Hind SemiBold"/>
                <a:cs typeface="Hind SemiBold"/>
                <a:sym typeface="Hind SemiBold"/>
              </a:rPr>
              <a:t>your personal agenda and professional connection matchmaker</a:t>
            </a:r>
            <a:endParaRPr sz="3000">
              <a:solidFill>
                <a:srgbClr val="EFEAE6"/>
              </a:solidFill>
              <a:highlight>
                <a:srgbClr val="8247FF"/>
              </a:highlight>
              <a:latin typeface="Hind SemiBold"/>
              <a:ea typeface="Hind SemiBold"/>
              <a:cs typeface="Hind SemiBold"/>
              <a:sym typeface="Hin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7" name="Google Shape;77;p15"/>
          <p:cNvSpPr/>
          <p:nvPr/>
        </p:nvSpPr>
        <p:spPr>
          <a:xfrm>
            <a:off x="0" y="0"/>
            <a:ext cx="9144000" cy="5143500"/>
          </a:xfrm>
          <a:prstGeom prst="roundRect">
            <a:avLst>
              <a:gd fmla="val 6447" name="adj"/>
            </a:avLst>
          </a:prstGeom>
          <a:solidFill>
            <a:srgbClr val="AD80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8247FF"/>
              </a:solidFill>
            </a:endParaRPr>
          </a:p>
        </p:txBody>
      </p:sp>
      <p:sp>
        <p:nvSpPr>
          <p:cNvPr id="78" name="Google Shape;78;p15"/>
          <p:cNvSpPr/>
          <p:nvPr/>
        </p:nvSpPr>
        <p:spPr>
          <a:xfrm rot="-5400000">
            <a:off x="-1449000" y="2062950"/>
            <a:ext cx="4539000" cy="1017600"/>
          </a:xfrm>
          <a:prstGeom prst="roundRect">
            <a:avLst>
              <a:gd fmla="val 0" name="adj"/>
            </a:avLst>
          </a:prstGeom>
          <a:solidFill>
            <a:srgbClr val="8247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F5F5F5"/>
                </a:solidFill>
                <a:latin typeface="Lexend"/>
                <a:ea typeface="Lexend"/>
                <a:cs typeface="Lexend"/>
                <a:sym typeface="Lexend"/>
              </a:rPr>
              <a:t>February</a:t>
            </a:r>
            <a:endParaRPr b="1" sz="6000">
              <a:solidFill>
                <a:srgbClr val="F5F5F5"/>
              </a:solidFill>
              <a:latin typeface="Lexend"/>
              <a:ea typeface="Lexend"/>
              <a:cs typeface="Lexend"/>
              <a:sym typeface="Lexend"/>
            </a:endParaRPr>
          </a:p>
        </p:txBody>
      </p:sp>
      <p:sp>
        <p:nvSpPr>
          <p:cNvPr id="79" name="Google Shape;79;p15"/>
          <p:cNvSpPr/>
          <p:nvPr/>
        </p:nvSpPr>
        <p:spPr>
          <a:xfrm>
            <a:off x="1536463" y="302250"/>
            <a:ext cx="2274000" cy="4539000"/>
          </a:xfrm>
          <a:prstGeom prst="roundRect">
            <a:avLst>
              <a:gd fmla="val 16667" name="adj"/>
            </a:avLst>
          </a:prstGeom>
          <a:solidFill>
            <a:srgbClr val="EFEA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p:nvPr/>
        </p:nvSpPr>
        <p:spPr>
          <a:xfrm>
            <a:off x="4047388" y="302250"/>
            <a:ext cx="2274000" cy="4539000"/>
          </a:xfrm>
          <a:prstGeom prst="roundRect">
            <a:avLst>
              <a:gd fmla="val 16667" name="adj"/>
            </a:avLst>
          </a:prstGeom>
          <a:solidFill>
            <a:srgbClr val="EFEA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5"/>
          <p:cNvSpPr/>
          <p:nvPr/>
        </p:nvSpPr>
        <p:spPr>
          <a:xfrm>
            <a:off x="6558300" y="302250"/>
            <a:ext cx="2274000" cy="4539000"/>
          </a:xfrm>
          <a:prstGeom prst="roundRect">
            <a:avLst>
              <a:gd fmla="val 16667" name="adj"/>
            </a:avLst>
          </a:prstGeom>
          <a:solidFill>
            <a:srgbClr val="EFEA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8" name="Google Shape;88;p16"/>
          <p:cNvSpPr/>
          <p:nvPr/>
        </p:nvSpPr>
        <p:spPr>
          <a:xfrm>
            <a:off x="0" y="0"/>
            <a:ext cx="9144000" cy="5143500"/>
          </a:xfrm>
          <a:prstGeom prst="roundRect">
            <a:avLst>
              <a:gd fmla="val 6447" name="adj"/>
            </a:avLst>
          </a:prstGeom>
          <a:solidFill>
            <a:srgbClr val="AD80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8247FF"/>
              </a:solidFill>
            </a:endParaRPr>
          </a:p>
        </p:txBody>
      </p:sp>
      <p:sp>
        <p:nvSpPr>
          <p:cNvPr id="89" name="Google Shape;89;p16"/>
          <p:cNvSpPr/>
          <p:nvPr/>
        </p:nvSpPr>
        <p:spPr>
          <a:xfrm rot="-5400000">
            <a:off x="-1449000" y="2062950"/>
            <a:ext cx="4539000" cy="1017600"/>
          </a:xfrm>
          <a:prstGeom prst="roundRect">
            <a:avLst>
              <a:gd fmla="val 0" name="adj"/>
            </a:avLst>
          </a:prstGeom>
          <a:solidFill>
            <a:srgbClr val="8247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F5F5F5"/>
                </a:solidFill>
                <a:latin typeface="Lexend"/>
                <a:ea typeface="Lexend"/>
                <a:cs typeface="Lexend"/>
                <a:sym typeface="Lexend"/>
              </a:rPr>
              <a:t>February</a:t>
            </a:r>
            <a:endParaRPr b="1" sz="6000">
              <a:solidFill>
                <a:srgbClr val="F5F5F5"/>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D80F9"/>
        </a:solidFill>
      </p:bgPr>
    </p:bg>
    <p:spTree>
      <p:nvGrpSpPr>
        <p:cNvPr id="93" name="Shape 93"/>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D80F9"/>
        </a:solidFill>
      </p:bgPr>
    </p:bg>
    <p:spTree>
      <p:nvGrpSpPr>
        <p:cNvPr id="97" name="Shape 97"/>
        <p:cNvGrpSpPr/>
        <p:nvPr/>
      </p:nvGrpSpPr>
      <p:grpSpPr>
        <a:xfrm>
          <a:off x="0" y="0"/>
          <a:ext cx="0" cy="0"/>
          <a:chOff x="0" y="0"/>
          <a:chExt cx="0" cy="0"/>
        </a:xfrm>
      </p:grpSpPr>
      <p:sp>
        <p:nvSpPr>
          <p:cNvPr id="98" name="Google Shape;98;p18"/>
          <p:cNvSpPr/>
          <p:nvPr/>
        </p:nvSpPr>
        <p:spPr>
          <a:xfrm>
            <a:off x="0" y="1339500"/>
            <a:ext cx="9144000" cy="2464500"/>
          </a:xfrm>
          <a:prstGeom prst="roundRect">
            <a:avLst>
              <a:gd fmla="val 40010" name="adj"/>
            </a:avLst>
          </a:prstGeom>
          <a:solidFill>
            <a:srgbClr val="D7B8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8"/>
          <p:cNvSpPr txBox="1"/>
          <p:nvPr/>
        </p:nvSpPr>
        <p:spPr>
          <a:xfrm>
            <a:off x="1885925" y="1784400"/>
            <a:ext cx="6677400" cy="15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17223B"/>
                </a:solidFill>
                <a:latin typeface="Lexend"/>
                <a:ea typeface="Lexend"/>
                <a:cs typeface="Lexend"/>
                <a:sym typeface="Lexend"/>
              </a:rPr>
              <a:t>TaskViolet</a:t>
            </a:r>
            <a:endParaRPr b="1" sz="9600">
              <a:solidFill>
                <a:srgbClr val="17223B"/>
              </a:solidFill>
              <a:latin typeface="Lexend"/>
              <a:ea typeface="Lexend"/>
              <a:cs typeface="Lexend"/>
              <a:sym typeface="Lexend"/>
            </a:endParaRPr>
          </a:p>
        </p:txBody>
      </p:sp>
      <p:sp>
        <p:nvSpPr>
          <p:cNvPr id="100" name="Google Shape;100;p18"/>
          <p:cNvSpPr/>
          <p:nvPr/>
        </p:nvSpPr>
        <p:spPr>
          <a:xfrm>
            <a:off x="393075" y="1891800"/>
            <a:ext cx="1359900" cy="1359900"/>
          </a:xfrm>
          <a:prstGeom prst="ellipse">
            <a:avLst/>
          </a:prstGeom>
          <a:solidFill>
            <a:srgbClr val="8247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975850" y="1634825"/>
            <a:ext cx="777000" cy="1431300"/>
          </a:xfrm>
          <a:prstGeom prst="parallelogram">
            <a:avLst>
              <a:gd fmla="val 59218" name="adj"/>
            </a:avLst>
          </a:prstGeom>
          <a:solidFill>
            <a:srgbClr val="EFEA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flipH="1">
            <a:off x="489750" y="2571750"/>
            <a:ext cx="777000" cy="494400"/>
          </a:xfrm>
          <a:prstGeom prst="parallelogram">
            <a:avLst>
              <a:gd fmla="val 81599" name="adj"/>
            </a:avLst>
          </a:prstGeom>
          <a:solidFill>
            <a:srgbClr val="EFEA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D80F9"/>
        </a:solidFill>
      </p:bgPr>
    </p:bg>
    <p:spTree>
      <p:nvGrpSpPr>
        <p:cNvPr id="106" name="Shape 106"/>
        <p:cNvGrpSpPr/>
        <p:nvPr/>
      </p:nvGrpSpPr>
      <p:grpSpPr>
        <a:xfrm>
          <a:off x="0" y="0"/>
          <a:ext cx="0" cy="0"/>
          <a:chOff x="0" y="0"/>
          <a:chExt cx="0" cy="0"/>
        </a:xfrm>
      </p:grpSpPr>
      <p:sp>
        <p:nvSpPr>
          <p:cNvPr id="107" name="Google Shape;107;p19"/>
          <p:cNvSpPr/>
          <p:nvPr/>
        </p:nvSpPr>
        <p:spPr>
          <a:xfrm>
            <a:off x="3358500" y="1246725"/>
            <a:ext cx="2427000" cy="2464500"/>
          </a:xfrm>
          <a:prstGeom prst="roundRect">
            <a:avLst>
              <a:gd fmla="val 29144" name="adj"/>
            </a:avLst>
          </a:prstGeom>
          <a:solidFill>
            <a:srgbClr val="D7B8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9"/>
          <p:cNvSpPr/>
          <p:nvPr/>
        </p:nvSpPr>
        <p:spPr>
          <a:xfrm>
            <a:off x="3892050" y="1799013"/>
            <a:ext cx="1359900" cy="1359900"/>
          </a:xfrm>
          <a:prstGeom prst="ellipse">
            <a:avLst/>
          </a:prstGeom>
          <a:solidFill>
            <a:srgbClr val="8247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9"/>
          <p:cNvSpPr/>
          <p:nvPr/>
        </p:nvSpPr>
        <p:spPr>
          <a:xfrm>
            <a:off x="4474825" y="1542038"/>
            <a:ext cx="777000" cy="1431300"/>
          </a:xfrm>
          <a:prstGeom prst="parallelogram">
            <a:avLst>
              <a:gd fmla="val 59218" name="adj"/>
            </a:avLst>
          </a:prstGeom>
          <a:solidFill>
            <a:srgbClr val="EFEA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9"/>
          <p:cNvSpPr/>
          <p:nvPr/>
        </p:nvSpPr>
        <p:spPr>
          <a:xfrm flipH="1">
            <a:off x="3988725" y="2478963"/>
            <a:ext cx="777000" cy="494400"/>
          </a:xfrm>
          <a:prstGeom prst="parallelogram">
            <a:avLst>
              <a:gd fmla="val 81599" name="adj"/>
            </a:avLst>
          </a:prstGeom>
          <a:solidFill>
            <a:srgbClr val="EFEA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D80F9"/>
        </a:solidFill>
      </p:bgPr>
    </p:bg>
    <p:spTree>
      <p:nvGrpSpPr>
        <p:cNvPr id="114" name="Shape 114"/>
        <p:cNvGrpSpPr/>
        <p:nvPr/>
      </p:nvGrpSpPr>
      <p:grpSpPr>
        <a:xfrm>
          <a:off x="0" y="0"/>
          <a:ext cx="0" cy="0"/>
          <a:chOff x="0" y="0"/>
          <a:chExt cx="0" cy="0"/>
        </a:xfrm>
      </p:grpSpPr>
      <p:sp>
        <p:nvSpPr>
          <p:cNvPr id="115" name="Google Shape;115;p20"/>
          <p:cNvSpPr/>
          <p:nvPr/>
        </p:nvSpPr>
        <p:spPr>
          <a:xfrm>
            <a:off x="5370100" y="273900"/>
            <a:ext cx="3035400" cy="4595700"/>
          </a:xfrm>
          <a:prstGeom prst="roundRect">
            <a:avLst>
              <a:gd fmla="val 16667" name="adj"/>
            </a:avLst>
          </a:prstGeom>
          <a:solidFill>
            <a:srgbClr val="D7B8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0"/>
          <p:cNvSpPr/>
          <p:nvPr/>
        </p:nvSpPr>
        <p:spPr>
          <a:xfrm>
            <a:off x="1811188" y="273900"/>
            <a:ext cx="3035400" cy="4595700"/>
          </a:xfrm>
          <a:prstGeom prst="roundRect">
            <a:avLst>
              <a:gd fmla="val 16667" name="adj"/>
            </a:avLst>
          </a:prstGeom>
          <a:solidFill>
            <a:srgbClr val="D7B8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0"/>
          <p:cNvSpPr/>
          <p:nvPr/>
        </p:nvSpPr>
        <p:spPr>
          <a:xfrm rot="-5224299">
            <a:off x="2282778" y="3853065"/>
            <a:ext cx="781020" cy="794173"/>
          </a:xfrm>
          <a:prstGeom prst="ellipse">
            <a:avLst/>
          </a:prstGeom>
          <a:solidFill>
            <a:srgbClr val="1722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0"/>
          <p:cNvSpPr/>
          <p:nvPr/>
        </p:nvSpPr>
        <p:spPr>
          <a:xfrm>
            <a:off x="2337756" y="3920108"/>
            <a:ext cx="671100" cy="660000"/>
          </a:xfrm>
          <a:prstGeom prst="star8">
            <a:avLst>
              <a:gd fmla="val 18295"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0"/>
          <p:cNvSpPr/>
          <p:nvPr/>
        </p:nvSpPr>
        <p:spPr>
          <a:xfrm rot="-5224299">
            <a:off x="3614441" y="3853065"/>
            <a:ext cx="781020" cy="794173"/>
          </a:xfrm>
          <a:prstGeom prst="ellipse">
            <a:avLst/>
          </a:prstGeom>
          <a:solidFill>
            <a:srgbClr val="1722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0"/>
          <p:cNvSpPr/>
          <p:nvPr/>
        </p:nvSpPr>
        <p:spPr>
          <a:xfrm>
            <a:off x="3669420" y="3920108"/>
            <a:ext cx="671100" cy="660000"/>
          </a:xfrm>
          <a:prstGeom prst="star8">
            <a:avLst>
              <a:gd fmla="val 18295"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20"/>
          <p:cNvSpPr/>
          <p:nvPr/>
        </p:nvSpPr>
        <p:spPr>
          <a:xfrm rot="-5224299">
            <a:off x="5831465" y="3853115"/>
            <a:ext cx="781020" cy="794173"/>
          </a:xfrm>
          <a:prstGeom prst="ellipse">
            <a:avLst/>
          </a:prstGeom>
          <a:solidFill>
            <a:srgbClr val="1722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0"/>
          <p:cNvSpPr/>
          <p:nvPr/>
        </p:nvSpPr>
        <p:spPr>
          <a:xfrm>
            <a:off x="5886443" y="3920159"/>
            <a:ext cx="671100" cy="660000"/>
          </a:xfrm>
          <a:prstGeom prst="star8">
            <a:avLst>
              <a:gd fmla="val 18295"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0"/>
          <p:cNvSpPr/>
          <p:nvPr/>
        </p:nvSpPr>
        <p:spPr>
          <a:xfrm rot="-5224299">
            <a:off x="7163129" y="3853115"/>
            <a:ext cx="781020" cy="794173"/>
          </a:xfrm>
          <a:prstGeom prst="ellipse">
            <a:avLst/>
          </a:prstGeom>
          <a:solidFill>
            <a:srgbClr val="1722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0"/>
          <p:cNvSpPr/>
          <p:nvPr/>
        </p:nvSpPr>
        <p:spPr>
          <a:xfrm>
            <a:off x="7218107" y="3920159"/>
            <a:ext cx="671100" cy="660000"/>
          </a:xfrm>
          <a:prstGeom prst="star8">
            <a:avLst>
              <a:gd fmla="val 18295" name="adj"/>
            </a:avLst>
          </a:prstGeom>
          <a:solidFill>
            <a:srgbClr val="F5F5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0"/>
          <p:cNvSpPr txBox="1"/>
          <p:nvPr/>
        </p:nvSpPr>
        <p:spPr>
          <a:xfrm rot="-5400000">
            <a:off x="64725" y="22947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n" sz="2400">
                <a:solidFill>
                  <a:srgbClr val="EFEAE6"/>
                </a:solidFill>
                <a:latin typeface="Hind SemiBold"/>
                <a:ea typeface="Hind SemiBold"/>
                <a:cs typeface="Hind SemiBold"/>
                <a:sym typeface="Hind SemiBold"/>
              </a:rPr>
              <a:t>Task 1</a:t>
            </a:r>
            <a:endParaRPr sz="2400">
              <a:solidFill>
                <a:srgbClr val="EFEAE6"/>
              </a:solidFill>
              <a:latin typeface="Hind SemiBold"/>
              <a:ea typeface="Hind SemiBold"/>
              <a:cs typeface="Hind SemiBold"/>
              <a:sym typeface="Hind SemiBold"/>
            </a:endParaRPr>
          </a:p>
        </p:txBody>
      </p:sp>
      <p:sp>
        <p:nvSpPr>
          <p:cNvPr id="126" name="Google Shape;126;p20"/>
          <p:cNvSpPr txBox="1"/>
          <p:nvPr/>
        </p:nvSpPr>
        <p:spPr>
          <a:xfrm rot="-5400000">
            <a:off x="3653963" y="22947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n" sz="2400">
                <a:solidFill>
                  <a:srgbClr val="EFEAE6"/>
                </a:solidFill>
                <a:latin typeface="Hind SemiBold"/>
                <a:ea typeface="Hind SemiBold"/>
                <a:cs typeface="Hind SemiBold"/>
                <a:sym typeface="Hind SemiBold"/>
              </a:rPr>
              <a:t>Task 2</a:t>
            </a:r>
            <a:endParaRPr sz="2400">
              <a:solidFill>
                <a:srgbClr val="EFEAE6"/>
              </a:solidFill>
              <a:latin typeface="Hind SemiBold"/>
              <a:ea typeface="Hind SemiBold"/>
              <a:cs typeface="Hind SemiBold"/>
              <a:sym typeface="Hind SemiBold"/>
            </a:endParaRPr>
          </a:p>
        </p:txBody>
      </p:sp>
      <p:sp>
        <p:nvSpPr>
          <p:cNvPr id="127" name="Google Shape;127;p20"/>
          <p:cNvSpPr/>
          <p:nvPr/>
        </p:nvSpPr>
        <p:spPr>
          <a:xfrm>
            <a:off x="2337725" y="520050"/>
            <a:ext cx="671100" cy="3210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0"/>
          <p:cNvSpPr/>
          <p:nvPr/>
        </p:nvSpPr>
        <p:spPr>
          <a:xfrm>
            <a:off x="3669400" y="520050"/>
            <a:ext cx="671100" cy="3210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0"/>
          <p:cNvSpPr/>
          <p:nvPr/>
        </p:nvSpPr>
        <p:spPr>
          <a:xfrm>
            <a:off x="5886425" y="520050"/>
            <a:ext cx="671100" cy="3210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0"/>
          <p:cNvSpPr/>
          <p:nvPr/>
        </p:nvSpPr>
        <p:spPr>
          <a:xfrm>
            <a:off x="7218100" y="520050"/>
            <a:ext cx="671100" cy="3210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20"/>
          <p:cNvSpPr/>
          <p:nvPr/>
        </p:nvSpPr>
        <p:spPr>
          <a:xfrm>
            <a:off x="2337725" y="1071750"/>
            <a:ext cx="671100" cy="2659200"/>
          </a:xfrm>
          <a:prstGeom prst="roundRect">
            <a:avLst>
              <a:gd fmla="val 50000" name="adj"/>
            </a:avLst>
          </a:prstGeom>
          <a:solidFill>
            <a:srgbClr val="8247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0"/>
          <p:cNvSpPr/>
          <p:nvPr/>
        </p:nvSpPr>
        <p:spPr>
          <a:xfrm>
            <a:off x="3669425" y="1929750"/>
            <a:ext cx="671100" cy="1801200"/>
          </a:xfrm>
          <a:prstGeom prst="roundRect">
            <a:avLst>
              <a:gd fmla="val 50000" name="adj"/>
            </a:avLst>
          </a:prstGeom>
          <a:solidFill>
            <a:srgbClr val="8247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0"/>
          <p:cNvSpPr/>
          <p:nvPr/>
        </p:nvSpPr>
        <p:spPr>
          <a:xfrm>
            <a:off x="5886425" y="1471025"/>
            <a:ext cx="671100" cy="2259900"/>
          </a:xfrm>
          <a:prstGeom prst="roundRect">
            <a:avLst>
              <a:gd fmla="val 50000" name="adj"/>
            </a:avLst>
          </a:prstGeom>
          <a:solidFill>
            <a:srgbClr val="8247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0"/>
          <p:cNvSpPr/>
          <p:nvPr/>
        </p:nvSpPr>
        <p:spPr>
          <a:xfrm>
            <a:off x="7218100" y="1839150"/>
            <a:ext cx="671100" cy="1891800"/>
          </a:xfrm>
          <a:prstGeom prst="roundRect">
            <a:avLst>
              <a:gd fmla="val 50000" name="adj"/>
            </a:avLst>
          </a:prstGeom>
          <a:solidFill>
            <a:srgbClr val="8247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0"/>
          <p:cNvSpPr txBox="1"/>
          <p:nvPr/>
        </p:nvSpPr>
        <p:spPr>
          <a:xfrm rot="-5400000">
            <a:off x="2819975" y="1955850"/>
            <a:ext cx="717000" cy="3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D80F9"/>
                </a:solidFill>
                <a:latin typeface="Hind Madurai"/>
                <a:ea typeface="Hind Madurai"/>
                <a:cs typeface="Hind Madurai"/>
                <a:sym typeface="Hind Madurai"/>
              </a:rPr>
              <a:t>80%</a:t>
            </a:r>
            <a:endParaRPr sz="1800">
              <a:solidFill>
                <a:srgbClr val="AD80F9"/>
              </a:solidFill>
              <a:latin typeface="Hind Madurai"/>
              <a:ea typeface="Hind Madurai"/>
              <a:cs typeface="Hind Madurai"/>
              <a:sym typeface="Hind Madurai"/>
            </a:endParaRPr>
          </a:p>
        </p:txBody>
      </p:sp>
      <p:sp>
        <p:nvSpPr>
          <p:cNvPr id="136" name="Google Shape;136;p20"/>
          <p:cNvSpPr txBox="1"/>
          <p:nvPr/>
        </p:nvSpPr>
        <p:spPr>
          <a:xfrm rot="-5400000">
            <a:off x="4165775" y="1941750"/>
            <a:ext cx="7170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D80F9"/>
                </a:solidFill>
                <a:latin typeface="Hind Madurai"/>
                <a:ea typeface="Hind Madurai"/>
                <a:cs typeface="Hind Madurai"/>
                <a:sym typeface="Hind Madurai"/>
              </a:rPr>
              <a:t>50%</a:t>
            </a:r>
            <a:endParaRPr sz="1800">
              <a:solidFill>
                <a:srgbClr val="AD80F9"/>
              </a:solidFill>
              <a:latin typeface="Hind Madurai"/>
              <a:ea typeface="Hind Madurai"/>
              <a:cs typeface="Hind Madurai"/>
              <a:sym typeface="Hind Madurai"/>
            </a:endParaRPr>
          </a:p>
        </p:txBody>
      </p:sp>
      <p:sp>
        <p:nvSpPr>
          <p:cNvPr id="137" name="Google Shape;137;p20"/>
          <p:cNvSpPr txBox="1"/>
          <p:nvPr/>
        </p:nvSpPr>
        <p:spPr>
          <a:xfrm rot="-5400000">
            <a:off x="6382775" y="1941750"/>
            <a:ext cx="7170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D80F9"/>
                </a:solidFill>
                <a:latin typeface="Hind Madurai"/>
                <a:ea typeface="Hind Madurai"/>
                <a:cs typeface="Hind Madurai"/>
                <a:sym typeface="Hind Madurai"/>
              </a:rPr>
              <a:t>65%</a:t>
            </a:r>
            <a:endParaRPr sz="1800">
              <a:solidFill>
                <a:srgbClr val="AD80F9"/>
              </a:solidFill>
              <a:latin typeface="Hind Madurai"/>
              <a:ea typeface="Hind Madurai"/>
              <a:cs typeface="Hind Madurai"/>
              <a:sym typeface="Hind Madurai"/>
            </a:endParaRPr>
          </a:p>
        </p:txBody>
      </p:sp>
      <p:sp>
        <p:nvSpPr>
          <p:cNvPr id="138" name="Google Shape;138;p20"/>
          <p:cNvSpPr txBox="1"/>
          <p:nvPr/>
        </p:nvSpPr>
        <p:spPr>
          <a:xfrm rot="-5400000">
            <a:off x="7714450" y="1941750"/>
            <a:ext cx="7170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D80F9"/>
                </a:solidFill>
                <a:latin typeface="Hind Madurai"/>
                <a:ea typeface="Hind Madurai"/>
                <a:cs typeface="Hind Madurai"/>
                <a:sym typeface="Hind Madurai"/>
              </a:rPr>
              <a:t>55%</a:t>
            </a:r>
            <a:endParaRPr sz="1800">
              <a:solidFill>
                <a:srgbClr val="AD80F9"/>
              </a:solidFill>
              <a:latin typeface="Hind Madurai"/>
              <a:ea typeface="Hind Madurai"/>
              <a:cs typeface="Hind Madurai"/>
              <a:sym typeface="Hind Madurai"/>
            </a:endParaRPr>
          </a:p>
        </p:txBody>
      </p:sp>
      <p:sp>
        <p:nvSpPr>
          <p:cNvPr id="139" name="Google Shape;139;p20"/>
          <p:cNvSpPr txBox="1"/>
          <p:nvPr/>
        </p:nvSpPr>
        <p:spPr>
          <a:xfrm>
            <a:off x="152400" y="1524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AD80F9"/>
                </a:solidFill>
                <a:latin typeface="Hind Madurai"/>
                <a:ea typeface="Hind Madurai"/>
                <a:cs typeface="Hind Madurai"/>
                <a:sym typeface="Hind Madurai"/>
              </a:rPr>
              <a:t>Violet</a:t>
            </a:r>
            <a:endParaRPr/>
          </a:p>
        </p:txBody>
      </p:sp>
      <p:sp>
        <p:nvSpPr>
          <p:cNvPr id="140" name="Google Shape;140;p20"/>
          <p:cNvSpPr txBox="1"/>
          <p:nvPr/>
        </p:nvSpPr>
        <p:spPr>
          <a:xfrm rot="-5400000">
            <a:off x="2819975" y="4126150"/>
            <a:ext cx="7170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D80F9"/>
                </a:solidFill>
                <a:latin typeface="Hind Madurai"/>
                <a:ea typeface="Hind Madurai"/>
                <a:cs typeface="Hind Madurai"/>
                <a:sym typeface="Hind Madurai"/>
              </a:rPr>
              <a:t>Violet</a:t>
            </a:r>
            <a:endParaRPr sz="1200">
              <a:solidFill>
                <a:srgbClr val="AD80F9"/>
              </a:solidFill>
              <a:latin typeface="Hind Madurai"/>
              <a:ea typeface="Hind Madurai"/>
              <a:cs typeface="Hind Madurai"/>
              <a:sym typeface="Hind Madurai"/>
            </a:endParaRPr>
          </a:p>
        </p:txBody>
      </p:sp>
      <p:sp>
        <p:nvSpPr>
          <p:cNvPr id="141" name="Google Shape;141;p20"/>
          <p:cNvSpPr txBox="1"/>
          <p:nvPr/>
        </p:nvSpPr>
        <p:spPr>
          <a:xfrm rot="-5400000">
            <a:off x="4090188" y="4126150"/>
            <a:ext cx="7959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D80F9"/>
                </a:solidFill>
                <a:latin typeface="Hind Madurai"/>
                <a:ea typeface="Hind Madurai"/>
                <a:cs typeface="Hind Madurai"/>
                <a:sym typeface="Hind Madurai"/>
              </a:rPr>
              <a:t>Marigold</a:t>
            </a:r>
            <a:endParaRPr sz="1200">
              <a:solidFill>
                <a:srgbClr val="AD80F9"/>
              </a:solidFill>
              <a:latin typeface="Hind Madurai"/>
              <a:ea typeface="Hind Madurai"/>
              <a:cs typeface="Hind Madurai"/>
              <a:sym typeface="Hind Madurai"/>
            </a:endParaRPr>
          </a:p>
        </p:txBody>
      </p:sp>
      <p:sp>
        <p:nvSpPr>
          <p:cNvPr id="142" name="Google Shape;142;p20"/>
          <p:cNvSpPr txBox="1"/>
          <p:nvPr/>
        </p:nvSpPr>
        <p:spPr>
          <a:xfrm rot="-5400000">
            <a:off x="6344375" y="4126150"/>
            <a:ext cx="7938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D80F9"/>
                </a:solidFill>
                <a:latin typeface="Hind Madurai"/>
                <a:ea typeface="Hind Madurai"/>
                <a:cs typeface="Hind Madurai"/>
                <a:sym typeface="Hind Madurai"/>
              </a:rPr>
              <a:t>Marigold</a:t>
            </a:r>
            <a:endParaRPr sz="1200">
              <a:solidFill>
                <a:srgbClr val="AD80F9"/>
              </a:solidFill>
              <a:latin typeface="Hind Madurai"/>
              <a:ea typeface="Hind Madurai"/>
              <a:cs typeface="Hind Madurai"/>
              <a:sym typeface="Hind Madurai"/>
            </a:endParaRPr>
          </a:p>
        </p:txBody>
      </p:sp>
      <p:sp>
        <p:nvSpPr>
          <p:cNvPr id="143" name="Google Shape;143;p20"/>
          <p:cNvSpPr txBox="1"/>
          <p:nvPr/>
        </p:nvSpPr>
        <p:spPr>
          <a:xfrm rot="-5400000">
            <a:off x="7676050" y="4126050"/>
            <a:ext cx="7938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AD80F9"/>
                </a:solidFill>
                <a:latin typeface="Hind Madurai"/>
                <a:ea typeface="Hind Madurai"/>
                <a:cs typeface="Hind Madurai"/>
                <a:sym typeface="Hind Madurai"/>
              </a:rPr>
              <a:t>Rosey</a:t>
            </a:r>
            <a:endParaRPr sz="1200">
              <a:solidFill>
                <a:srgbClr val="AD80F9"/>
              </a:solidFill>
              <a:latin typeface="Hind Madurai"/>
              <a:ea typeface="Hind Madurai"/>
              <a:cs typeface="Hind Madurai"/>
              <a:sym typeface="Hind Madura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