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0.xml" ContentType="application/vnd.ms-powerpoint.comments+xml"/>
  <Override PartName="/ppt/comments/modernComment_109_DB2078E3.xml" ContentType="application/vnd.ms-powerpoint.comments+xml"/>
  <Override PartName="/ppt/comments/modernComment_10A_4BEF7E09.xml" ContentType="application/vnd.ms-powerpoint.comments+xml"/>
  <Override PartName="/ppt/comments/modernComment_104_0.xml" ContentType="application/vnd.ms-powerpoint.comments+xml"/>
  <Override PartName="/ppt/comments/modernComment_105_0.xml" ContentType="application/vnd.ms-powerpoint.comments+xml"/>
  <Override PartName="/ppt/comments/modernComment_108_405C3718.xml" ContentType="application/vnd.ms-powerpoint.comments+xml"/>
  <Override PartName="/ppt/comments/modernComment_106_0.xml" ContentType="application/vnd.ms-powerpoint.comments+xml"/>
  <Override PartName="/ppt/comments/modernComment_107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5" r:id="rId4"/>
    <p:sldId id="266" r:id="rId5"/>
    <p:sldId id="258" r:id="rId6"/>
    <p:sldId id="260" r:id="rId7"/>
    <p:sldId id="261" r:id="rId8"/>
    <p:sldId id="264" r:id="rId9"/>
    <p:sldId id="262" r:id="rId10"/>
    <p:sldId id="263" r:id="rId11"/>
  </p:sldIdLst>
  <p:sldSz cx="18288000" cy="10287000"/>
  <p:notesSz cx="6858000" cy="9144000"/>
  <p:embeddedFontLst>
    <p:embeddedFont>
      <p:font typeface="Oswald" panose="00000500000000000000" pitchFamily="2" charset="0"/>
      <p:regular r:id="rId12"/>
      <p:bold r:id="rId13"/>
    </p:embeddedFont>
    <p:embeddedFont>
      <p:font typeface="Oswald Bold" panose="00000800000000000000" pitchFamily="2" charset="0"/>
      <p:regular r:id="rId14"/>
      <p:bold r:id="rId15"/>
    </p:embeddedFont>
    <p:embeddedFont>
      <p:font typeface="Roboto Condensed" panose="02000000000000000000" pitchFamily="2" charset="0"/>
      <p:regular r:id="rId16"/>
      <p:bold r:id="rId17"/>
      <p:italic r:id="rId18"/>
      <p:boldItalic r:id="rId19"/>
    </p:embeddedFont>
    <p:embeddedFont>
      <p:font typeface="Roboto Condense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05D4E-F756-D4DE-3B8A-252025D33516}" name="Kim, Sharon" initials="KS" userId="S::sharonkim213@vt.edu::c46b55a6-b8b9-4241-a5cb-74b6eb849017" providerId="AD"/>
  <p188:author id="{09B748D4-2A93-CDD6-565F-B7A0AB1259E9}" name="Burgiss, Lizzie" initials="BL" userId="S::lizzieburgiss@vt.edu::e3745f53-4998-4f5f-8a44-969d5bc277a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F5E71-B25E-7B9B-E9A2-0B7D6E3A344C}" v="26" dt="2024-06-28T18:41:56.890"/>
    <p1510:client id="{8B40A767-4EAF-249B-9C67-44737B8035B2}" v="16" dt="2024-06-27T13:54:54.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Sharon" userId="S::sharonkim213@vt.edu::c46b55a6-b8b9-4241-a5cb-74b6eb849017" providerId="AD" clId="Web-{32405E63-1E3F-2D9B-46EC-8524F3E45447}"/>
    <pc:docChg chg="delSld modSld">
      <pc:chgData name="Kim, Sharon" userId="S::sharonkim213@vt.edu::c46b55a6-b8b9-4241-a5cb-74b6eb849017" providerId="AD" clId="Web-{32405E63-1E3F-2D9B-46EC-8524F3E45447}" dt="2024-06-22T02:54:38.343" v="695" actId="20577"/>
      <pc:docMkLst>
        <pc:docMk/>
      </pc:docMkLst>
      <pc:sldChg chg="modSp">
        <pc:chgData name="Kim, Sharon" userId="S::sharonkim213@vt.edu::c46b55a6-b8b9-4241-a5cb-74b6eb849017" providerId="AD" clId="Web-{32405E63-1E3F-2D9B-46EC-8524F3E45447}" dt="2024-06-21T15:00:41.814" v="46" actId="1076"/>
        <pc:sldMkLst>
          <pc:docMk/>
          <pc:sldMk cId="0" sldId="256"/>
        </pc:sldMkLst>
        <pc:spChg chg="mod">
          <ac:chgData name="Kim, Sharon" userId="S::sharonkim213@vt.edu::c46b55a6-b8b9-4241-a5cb-74b6eb849017" providerId="AD" clId="Web-{32405E63-1E3F-2D9B-46EC-8524F3E45447}" dt="2024-06-21T15:00:41.814" v="46" actId="1076"/>
          <ac:spMkLst>
            <pc:docMk/>
            <pc:sldMk cId="0" sldId="256"/>
            <ac:spMk id="9" creationId="{00000000-0000-0000-0000-000000000000}"/>
          </ac:spMkLst>
        </pc:spChg>
      </pc:sldChg>
      <pc:sldChg chg="modSp">
        <pc:chgData name="Kim, Sharon" userId="S::sharonkim213@vt.edu::c46b55a6-b8b9-4241-a5cb-74b6eb849017" providerId="AD" clId="Web-{32405E63-1E3F-2D9B-46EC-8524F3E45447}" dt="2024-06-21T15:19:36.957" v="109" actId="1076"/>
        <pc:sldMkLst>
          <pc:docMk/>
          <pc:sldMk cId="0" sldId="258"/>
        </pc:sldMkLst>
        <pc:spChg chg="mod">
          <ac:chgData name="Kim, Sharon" userId="S::sharonkim213@vt.edu::c46b55a6-b8b9-4241-a5cb-74b6eb849017" providerId="AD" clId="Web-{32405E63-1E3F-2D9B-46EC-8524F3E45447}" dt="2024-06-21T15:19:27.800" v="107" actId="20577"/>
          <ac:spMkLst>
            <pc:docMk/>
            <pc:sldMk cId="0" sldId="258"/>
            <ac:spMk id="6" creationId="{00000000-0000-0000-0000-000000000000}"/>
          </ac:spMkLst>
        </pc:spChg>
        <pc:spChg chg="mod">
          <ac:chgData name="Kim, Sharon" userId="S::sharonkim213@vt.edu::c46b55a6-b8b9-4241-a5cb-74b6eb849017" providerId="AD" clId="Web-{32405E63-1E3F-2D9B-46EC-8524F3E45447}" dt="2024-06-21T15:19:36.941" v="108" actId="1076"/>
          <ac:spMkLst>
            <pc:docMk/>
            <pc:sldMk cId="0" sldId="258"/>
            <ac:spMk id="8" creationId="{00000000-0000-0000-0000-000000000000}"/>
          </ac:spMkLst>
        </pc:spChg>
        <pc:spChg chg="mod">
          <ac:chgData name="Kim, Sharon" userId="S::sharonkim213@vt.edu::c46b55a6-b8b9-4241-a5cb-74b6eb849017" providerId="AD" clId="Web-{32405E63-1E3F-2D9B-46EC-8524F3E45447}" dt="2024-06-21T15:19:36.957" v="109" actId="1076"/>
          <ac:spMkLst>
            <pc:docMk/>
            <pc:sldMk cId="0" sldId="258"/>
            <ac:spMk id="9" creationId="{00000000-0000-0000-0000-000000000000}"/>
          </ac:spMkLst>
        </pc:spChg>
      </pc:sldChg>
      <pc:sldChg chg="del">
        <pc:chgData name="Kim, Sharon" userId="S::sharonkim213@vt.edu::c46b55a6-b8b9-4241-a5cb-74b6eb849017" providerId="AD" clId="Web-{32405E63-1E3F-2D9B-46EC-8524F3E45447}" dt="2024-06-21T15:19:06.019" v="94"/>
        <pc:sldMkLst>
          <pc:docMk/>
          <pc:sldMk cId="0" sldId="259"/>
        </pc:sldMkLst>
      </pc:sldChg>
      <pc:sldChg chg="modSp">
        <pc:chgData name="Kim, Sharon" userId="S::sharonkim213@vt.edu::c46b55a6-b8b9-4241-a5cb-74b6eb849017" providerId="AD" clId="Web-{32405E63-1E3F-2D9B-46EC-8524F3E45447}" dt="2024-06-22T02:43:09.900" v="118" actId="20577"/>
        <pc:sldMkLst>
          <pc:docMk/>
          <pc:sldMk cId="0" sldId="260"/>
        </pc:sldMkLst>
        <pc:spChg chg="mod">
          <ac:chgData name="Kim, Sharon" userId="S::sharonkim213@vt.edu::c46b55a6-b8b9-4241-a5cb-74b6eb849017" providerId="AD" clId="Web-{32405E63-1E3F-2D9B-46EC-8524F3E45447}" dt="2024-06-22T02:43:09.900" v="118" actId="20577"/>
          <ac:spMkLst>
            <pc:docMk/>
            <pc:sldMk cId="0" sldId="260"/>
            <ac:spMk id="8" creationId="{00000000-0000-0000-0000-000000000000}"/>
          </ac:spMkLst>
        </pc:spChg>
        <pc:spChg chg="mod">
          <ac:chgData name="Kim, Sharon" userId="S::sharonkim213@vt.edu::c46b55a6-b8b9-4241-a5cb-74b6eb849017" providerId="AD" clId="Web-{32405E63-1E3F-2D9B-46EC-8524F3E45447}" dt="2024-06-21T15:19:48.379" v="111" actId="1076"/>
          <ac:spMkLst>
            <pc:docMk/>
            <pc:sldMk cId="0" sldId="260"/>
            <ac:spMk id="9" creationId="{00000000-0000-0000-0000-000000000000}"/>
          </ac:spMkLst>
        </pc:spChg>
      </pc:sldChg>
      <pc:sldChg chg="modSp">
        <pc:chgData name="Kim, Sharon" userId="S::sharonkim213@vt.edu::c46b55a6-b8b9-4241-a5cb-74b6eb849017" providerId="AD" clId="Web-{32405E63-1E3F-2D9B-46EC-8524F3E45447}" dt="2024-06-22T02:44:19.650" v="149" actId="1076"/>
        <pc:sldMkLst>
          <pc:docMk/>
          <pc:sldMk cId="0" sldId="261"/>
        </pc:sldMkLst>
        <pc:spChg chg="mod">
          <ac:chgData name="Kim, Sharon" userId="S::sharonkim213@vt.edu::c46b55a6-b8b9-4241-a5cb-74b6eb849017" providerId="AD" clId="Web-{32405E63-1E3F-2D9B-46EC-8524F3E45447}" dt="2024-06-22T02:44:19.650" v="149" actId="1076"/>
          <ac:spMkLst>
            <pc:docMk/>
            <pc:sldMk cId="0" sldId="261"/>
            <ac:spMk id="5" creationId="{00000000-0000-0000-0000-000000000000}"/>
          </ac:spMkLst>
        </pc:spChg>
      </pc:sldChg>
      <pc:sldChg chg="addSp delSp modSp">
        <pc:chgData name="Kim, Sharon" userId="S::sharonkim213@vt.edu::c46b55a6-b8b9-4241-a5cb-74b6eb849017" providerId="AD" clId="Web-{32405E63-1E3F-2D9B-46EC-8524F3E45447}" dt="2024-06-22T02:54:38.343" v="695" actId="20577"/>
        <pc:sldMkLst>
          <pc:docMk/>
          <pc:sldMk cId="0" sldId="263"/>
        </pc:sldMkLst>
        <pc:spChg chg="mod">
          <ac:chgData name="Kim, Sharon" userId="S::sharonkim213@vt.edu::c46b55a6-b8b9-4241-a5cb-74b6eb849017" providerId="AD" clId="Web-{32405E63-1E3F-2D9B-46EC-8524F3E45447}" dt="2024-06-22T02:45:11.229" v="175" actId="20577"/>
          <ac:spMkLst>
            <pc:docMk/>
            <pc:sldMk cId="0" sldId="263"/>
            <ac:spMk id="2" creationId="{00000000-0000-0000-0000-000000000000}"/>
          </ac:spMkLst>
        </pc:spChg>
        <pc:spChg chg="del">
          <ac:chgData name="Kim, Sharon" userId="S::sharonkim213@vt.edu::c46b55a6-b8b9-4241-a5cb-74b6eb849017" providerId="AD" clId="Web-{32405E63-1E3F-2D9B-46EC-8524F3E45447}" dt="2024-06-22T02:44:31.588" v="150"/>
          <ac:spMkLst>
            <pc:docMk/>
            <pc:sldMk cId="0" sldId="263"/>
            <ac:spMk id="3" creationId="{00000000-0000-0000-0000-000000000000}"/>
          </ac:spMkLst>
        </pc:spChg>
        <pc:spChg chg="add mod">
          <ac:chgData name="Kim, Sharon" userId="S::sharonkim213@vt.edu::c46b55a6-b8b9-4241-a5cb-74b6eb849017" providerId="AD" clId="Web-{32405E63-1E3F-2D9B-46EC-8524F3E45447}" dt="2024-06-22T02:54:38.343" v="695" actId="20577"/>
          <ac:spMkLst>
            <pc:docMk/>
            <pc:sldMk cId="0" sldId="263"/>
            <ac:spMk id="4" creationId="{51DB39E1-18CB-2BAF-2900-33C8376EC368}"/>
          </ac:spMkLst>
        </pc:spChg>
      </pc:sldChg>
      <pc:sldChg chg="modSp">
        <pc:chgData name="Kim, Sharon" userId="S::sharonkim213@vt.edu::c46b55a6-b8b9-4241-a5cb-74b6eb849017" providerId="AD" clId="Web-{32405E63-1E3F-2D9B-46EC-8524F3E45447}" dt="2024-06-21T15:00:25.923" v="45" actId="20577"/>
        <pc:sldMkLst>
          <pc:docMk/>
          <pc:sldMk cId="3676338403" sldId="265"/>
        </pc:sldMkLst>
        <pc:spChg chg="mod">
          <ac:chgData name="Kim, Sharon" userId="S::sharonkim213@vt.edu::c46b55a6-b8b9-4241-a5cb-74b6eb849017" providerId="AD" clId="Web-{32405E63-1E3F-2D9B-46EC-8524F3E45447}" dt="2024-06-21T15:00:25.923" v="45" actId="20577"/>
          <ac:spMkLst>
            <pc:docMk/>
            <pc:sldMk cId="3676338403" sldId="265"/>
            <ac:spMk id="2" creationId="{5FCAAC37-673B-0BAC-C5AA-41A2955E248D}"/>
          </ac:spMkLst>
        </pc:spChg>
      </pc:sldChg>
    </pc:docChg>
  </pc:docChgLst>
  <pc:docChgLst>
    <pc:chgData name="Kim, Sharon" userId="S::sharonkim213@vt.edu::c46b55a6-b8b9-4241-a5cb-74b6eb849017" providerId="AD" clId="Web-{83DFFC98-E3C4-BED7-FC0D-16F39D80E9C9}"/>
    <pc:docChg chg="modSld">
      <pc:chgData name="Kim, Sharon" userId="S::sharonkim213@vt.edu::c46b55a6-b8b9-4241-a5cb-74b6eb849017" providerId="AD" clId="Web-{83DFFC98-E3C4-BED7-FC0D-16F39D80E9C9}" dt="2024-06-26T14:54:30.660" v="38" actId="20577"/>
      <pc:docMkLst>
        <pc:docMk/>
      </pc:docMkLst>
      <pc:sldChg chg="modSp">
        <pc:chgData name="Kim, Sharon" userId="S::sharonkim213@vt.edu::c46b55a6-b8b9-4241-a5cb-74b6eb849017" providerId="AD" clId="Web-{83DFFC98-E3C4-BED7-FC0D-16F39D80E9C9}" dt="2024-06-26T14:53:19.048" v="32" actId="20577"/>
        <pc:sldMkLst>
          <pc:docMk/>
          <pc:sldMk cId="0" sldId="258"/>
        </pc:sldMkLst>
        <pc:spChg chg="mod">
          <ac:chgData name="Kim, Sharon" userId="S::sharonkim213@vt.edu::c46b55a6-b8b9-4241-a5cb-74b6eb849017" providerId="AD" clId="Web-{83DFFC98-E3C4-BED7-FC0D-16F39D80E9C9}" dt="2024-06-26T14:53:19.048" v="32" actId="20577"/>
          <ac:spMkLst>
            <pc:docMk/>
            <pc:sldMk cId="0" sldId="258"/>
            <ac:spMk id="9" creationId="{00000000-0000-0000-0000-000000000000}"/>
          </ac:spMkLst>
        </pc:spChg>
      </pc:sldChg>
      <pc:sldChg chg="modSp">
        <pc:chgData name="Kim, Sharon" userId="S::sharonkim213@vt.edu::c46b55a6-b8b9-4241-a5cb-74b6eb849017" providerId="AD" clId="Web-{83DFFC98-E3C4-BED7-FC0D-16F39D80E9C9}" dt="2024-06-26T14:54:30.660" v="38" actId="20577"/>
        <pc:sldMkLst>
          <pc:docMk/>
          <pc:sldMk cId="0" sldId="262"/>
        </pc:sldMkLst>
        <pc:spChg chg="mod">
          <ac:chgData name="Kim, Sharon" userId="S::sharonkim213@vt.edu::c46b55a6-b8b9-4241-a5cb-74b6eb849017" providerId="AD" clId="Web-{83DFFC98-E3C4-BED7-FC0D-16F39D80E9C9}" dt="2024-06-26T14:54:30.660" v="38" actId="20577"/>
          <ac:spMkLst>
            <pc:docMk/>
            <pc:sldMk cId="0" sldId="262"/>
            <ac:spMk id="10" creationId="{00000000-0000-0000-0000-000000000000}"/>
          </ac:spMkLst>
        </pc:spChg>
      </pc:sldChg>
      <pc:sldChg chg="modSp">
        <pc:chgData name="Kim, Sharon" userId="S::sharonkim213@vt.edu::c46b55a6-b8b9-4241-a5cb-74b6eb849017" providerId="AD" clId="Web-{83DFFC98-E3C4-BED7-FC0D-16F39D80E9C9}" dt="2024-06-26T14:52:43.422" v="24" actId="1076"/>
        <pc:sldMkLst>
          <pc:docMk/>
          <pc:sldMk cId="3676338403" sldId="265"/>
        </pc:sldMkLst>
        <pc:spChg chg="mod">
          <ac:chgData name="Kim, Sharon" userId="S::sharonkim213@vt.edu::c46b55a6-b8b9-4241-a5cb-74b6eb849017" providerId="AD" clId="Web-{83DFFC98-E3C4-BED7-FC0D-16F39D80E9C9}" dt="2024-06-26T14:52:43.422" v="24" actId="1076"/>
          <ac:spMkLst>
            <pc:docMk/>
            <pc:sldMk cId="3676338403" sldId="265"/>
            <ac:spMk id="2" creationId="{5FCAAC37-673B-0BAC-C5AA-41A2955E248D}"/>
          </ac:spMkLst>
        </pc:spChg>
        <pc:spChg chg="mod">
          <ac:chgData name="Kim, Sharon" userId="S::sharonkim213@vt.edu::c46b55a6-b8b9-4241-a5cb-74b6eb849017" providerId="AD" clId="Web-{83DFFC98-E3C4-BED7-FC0D-16F39D80E9C9}" dt="2024-06-26T14:51:53.686" v="9" actId="20577"/>
          <ac:spMkLst>
            <pc:docMk/>
            <pc:sldMk cId="3676338403" sldId="265"/>
            <ac:spMk id="13" creationId="{4BE6B311-822E-601A-4824-FB0F88D502C7}"/>
          </ac:spMkLst>
        </pc:spChg>
      </pc:sldChg>
      <pc:sldChg chg="modSp">
        <pc:chgData name="Kim, Sharon" userId="S::sharonkim213@vt.edu::c46b55a6-b8b9-4241-a5cb-74b6eb849017" providerId="AD" clId="Web-{83DFFC98-E3C4-BED7-FC0D-16F39D80E9C9}" dt="2024-06-26T14:53:02.079" v="27" actId="1076"/>
        <pc:sldMkLst>
          <pc:docMk/>
          <pc:sldMk cId="1273986569" sldId="266"/>
        </pc:sldMkLst>
        <pc:spChg chg="mod">
          <ac:chgData name="Kim, Sharon" userId="S::sharonkim213@vt.edu::c46b55a6-b8b9-4241-a5cb-74b6eb849017" providerId="AD" clId="Web-{83DFFC98-E3C4-BED7-FC0D-16F39D80E9C9}" dt="2024-06-26T14:53:02.079" v="27" actId="1076"/>
          <ac:spMkLst>
            <pc:docMk/>
            <pc:sldMk cId="1273986569" sldId="266"/>
            <ac:spMk id="10" creationId="{777B243B-A126-B520-9040-CD8EF38010C2}"/>
          </ac:spMkLst>
        </pc:spChg>
      </pc:sldChg>
    </pc:docChg>
  </pc:docChgLst>
  <pc:docChgLst>
    <pc:chgData name="Kim, Sharon" userId="S::sharonkim213@vt.edu::c46b55a6-b8b9-4241-a5cb-74b6eb849017" providerId="AD" clId="Web-{63800CF8-908C-729E-2F96-077944FAEAE4}"/>
    <pc:docChg chg="addSld modSld">
      <pc:chgData name="Kim, Sharon" userId="S::sharonkim213@vt.edu::c46b55a6-b8b9-4241-a5cb-74b6eb849017" providerId="AD" clId="Web-{63800CF8-908C-729E-2F96-077944FAEAE4}" dt="2024-06-20T20:18:17.951" v="1800" actId="14100"/>
      <pc:docMkLst>
        <pc:docMk/>
      </pc:docMkLst>
      <pc:sldChg chg="modSp">
        <pc:chgData name="Kim, Sharon" userId="S::sharonkim213@vt.edu::c46b55a6-b8b9-4241-a5cb-74b6eb849017" providerId="AD" clId="Web-{63800CF8-908C-729E-2F96-077944FAEAE4}" dt="2024-06-20T17:46:30.116" v="1" actId="20577"/>
        <pc:sldMkLst>
          <pc:docMk/>
          <pc:sldMk cId="0" sldId="256"/>
        </pc:sldMkLst>
        <pc:spChg chg="mod">
          <ac:chgData name="Kim, Sharon" userId="S::sharonkim213@vt.edu::c46b55a6-b8b9-4241-a5cb-74b6eb849017" providerId="AD" clId="Web-{63800CF8-908C-729E-2F96-077944FAEAE4}" dt="2024-06-20T17:46:30.116" v="1" actId="20577"/>
          <ac:spMkLst>
            <pc:docMk/>
            <pc:sldMk cId="0" sldId="256"/>
            <ac:spMk id="10" creationId="{00000000-0000-0000-0000-000000000000}"/>
          </ac:spMkLst>
        </pc:spChg>
      </pc:sldChg>
      <pc:sldChg chg="modSp">
        <pc:chgData name="Kim, Sharon" userId="S::sharonkim213@vt.edu::c46b55a6-b8b9-4241-a5cb-74b6eb849017" providerId="AD" clId="Web-{63800CF8-908C-729E-2F96-077944FAEAE4}" dt="2024-06-20T20:08:32.702" v="1638" actId="20577"/>
        <pc:sldMkLst>
          <pc:docMk/>
          <pc:sldMk cId="0" sldId="257"/>
        </pc:sldMkLst>
        <pc:spChg chg="mod">
          <ac:chgData name="Kim, Sharon" userId="S::sharonkim213@vt.edu::c46b55a6-b8b9-4241-a5cb-74b6eb849017" providerId="AD" clId="Web-{63800CF8-908C-729E-2F96-077944FAEAE4}" dt="2024-06-20T20:08:32.702" v="1638" actId="20577"/>
          <ac:spMkLst>
            <pc:docMk/>
            <pc:sldMk cId="0" sldId="257"/>
            <ac:spMk id="9" creationId="{00000000-0000-0000-0000-000000000000}"/>
          </ac:spMkLst>
        </pc:spChg>
      </pc:sldChg>
      <pc:sldChg chg="addSp delSp modSp">
        <pc:chgData name="Kim, Sharon" userId="S::sharonkim213@vt.edu::c46b55a6-b8b9-4241-a5cb-74b6eb849017" providerId="AD" clId="Web-{63800CF8-908C-729E-2F96-077944FAEAE4}" dt="2024-06-20T19:04:06.877" v="1296" actId="1076"/>
        <pc:sldMkLst>
          <pc:docMk/>
          <pc:sldMk cId="0" sldId="258"/>
        </pc:sldMkLst>
        <pc:spChg chg="del mod">
          <ac:chgData name="Kim, Sharon" userId="S::sharonkim213@vt.edu::c46b55a6-b8b9-4241-a5cb-74b6eb849017" providerId="AD" clId="Web-{63800CF8-908C-729E-2F96-077944FAEAE4}" dt="2024-06-20T19:03:58.955" v="1294"/>
          <ac:spMkLst>
            <pc:docMk/>
            <pc:sldMk cId="0" sldId="258"/>
            <ac:spMk id="5" creationId="{00000000-0000-0000-0000-000000000000}"/>
          </ac:spMkLst>
        </pc:spChg>
        <pc:spChg chg="del mod">
          <ac:chgData name="Kim, Sharon" userId="S::sharonkim213@vt.edu::c46b55a6-b8b9-4241-a5cb-74b6eb849017" providerId="AD" clId="Web-{63800CF8-908C-729E-2F96-077944FAEAE4}" dt="2024-06-20T18:21:06.496" v="793"/>
          <ac:spMkLst>
            <pc:docMk/>
            <pc:sldMk cId="0" sldId="258"/>
            <ac:spMk id="7" creationId="{00000000-0000-0000-0000-000000000000}"/>
          </ac:spMkLst>
        </pc:spChg>
        <pc:spChg chg="mod">
          <ac:chgData name="Kim, Sharon" userId="S::sharonkim213@vt.edu::c46b55a6-b8b9-4241-a5cb-74b6eb849017" providerId="AD" clId="Web-{63800CF8-908C-729E-2F96-077944FAEAE4}" dt="2024-06-20T19:04:06.862" v="1295" actId="1076"/>
          <ac:spMkLst>
            <pc:docMk/>
            <pc:sldMk cId="0" sldId="258"/>
            <ac:spMk id="8" creationId="{00000000-0000-0000-0000-000000000000}"/>
          </ac:spMkLst>
        </pc:spChg>
        <pc:spChg chg="mod">
          <ac:chgData name="Kim, Sharon" userId="S::sharonkim213@vt.edu::c46b55a6-b8b9-4241-a5cb-74b6eb849017" providerId="AD" clId="Web-{63800CF8-908C-729E-2F96-077944FAEAE4}" dt="2024-06-20T19:04:06.877" v="1296" actId="1076"/>
          <ac:spMkLst>
            <pc:docMk/>
            <pc:sldMk cId="0" sldId="258"/>
            <ac:spMk id="9" creationId="{00000000-0000-0000-0000-000000000000}"/>
          </ac:spMkLst>
        </pc:spChg>
        <pc:spChg chg="add mod">
          <ac:chgData name="Kim, Sharon" userId="S::sharonkim213@vt.edu::c46b55a6-b8b9-4241-a5cb-74b6eb849017" providerId="AD" clId="Web-{63800CF8-908C-729E-2F96-077944FAEAE4}" dt="2024-06-20T18:20:51.527" v="789" actId="1076"/>
          <ac:spMkLst>
            <pc:docMk/>
            <pc:sldMk cId="0" sldId="258"/>
            <ac:spMk id="10" creationId="{7191B68F-32C5-3B9A-7DA6-366AD80C707F}"/>
          </ac:spMkLst>
        </pc:spChg>
        <pc:grpChg chg="add del">
          <ac:chgData name="Kim, Sharon" userId="S::sharonkim213@vt.edu::c46b55a6-b8b9-4241-a5cb-74b6eb849017" providerId="AD" clId="Web-{63800CF8-908C-729E-2F96-077944FAEAE4}" dt="2024-06-20T18:21:02.761" v="792"/>
          <ac:grpSpMkLst>
            <pc:docMk/>
            <pc:sldMk cId="0" sldId="258"/>
            <ac:grpSpMk id="2" creationId="{00000000-0000-0000-0000-000000000000}"/>
          </ac:grpSpMkLst>
        </pc:grpChg>
      </pc:sldChg>
      <pc:sldChg chg="delSp modSp">
        <pc:chgData name="Kim, Sharon" userId="S::sharonkim213@vt.edu::c46b55a6-b8b9-4241-a5cb-74b6eb849017" providerId="AD" clId="Web-{63800CF8-908C-729E-2F96-077944FAEAE4}" dt="2024-06-20T20:14:45.420" v="1727" actId="1076"/>
        <pc:sldMkLst>
          <pc:docMk/>
          <pc:sldMk cId="0" sldId="260"/>
        </pc:sldMkLst>
        <pc:spChg chg="mod">
          <ac:chgData name="Kim, Sharon" userId="S::sharonkim213@vt.edu::c46b55a6-b8b9-4241-a5cb-74b6eb849017" providerId="AD" clId="Web-{63800CF8-908C-729E-2F96-077944FAEAE4}" dt="2024-06-20T20:13:48.389" v="1698" actId="20577"/>
          <ac:spMkLst>
            <pc:docMk/>
            <pc:sldMk cId="0" sldId="260"/>
            <ac:spMk id="8" creationId="{00000000-0000-0000-0000-000000000000}"/>
          </ac:spMkLst>
        </pc:spChg>
        <pc:spChg chg="mod">
          <ac:chgData name="Kim, Sharon" userId="S::sharonkim213@vt.edu::c46b55a6-b8b9-4241-a5cb-74b6eb849017" providerId="AD" clId="Web-{63800CF8-908C-729E-2F96-077944FAEAE4}" dt="2024-06-20T20:14:45.420" v="1727" actId="1076"/>
          <ac:spMkLst>
            <pc:docMk/>
            <pc:sldMk cId="0" sldId="260"/>
            <ac:spMk id="9" creationId="{00000000-0000-0000-0000-000000000000}"/>
          </ac:spMkLst>
        </pc:spChg>
        <pc:spChg chg="del">
          <ac:chgData name="Kim, Sharon" userId="S::sharonkim213@vt.edu::c46b55a6-b8b9-4241-a5cb-74b6eb849017" providerId="AD" clId="Web-{63800CF8-908C-729E-2F96-077944FAEAE4}" dt="2024-06-20T19:11:36.810" v="1367"/>
          <ac:spMkLst>
            <pc:docMk/>
            <pc:sldMk cId="0" sldId="260"/>
            <ac:spMk id="10" creationId="{00000000-0000-0000-0000-000000000000}"/>
          </ac:spMkLst>
        </pc:spChg>
      </pc:sldChg>
      <pc:sldChg chg="addSp delSp modSp">
        <pc:chgData name="Kim, Sharon" userId="S::sharonkim213@vt.edu::c46b55a6-b8b9-4241-a5cb-74b6eb849017" providerId="AD" clId="Web-{63800CF8-908C-729E-2F96-077944FAEAE4}" dt="2024-06-20T18:17:58.826" v="749" actId="1076"/>
        <pc:sldMkLst>
          <pc:docMk/>
          <pc:sldMk cId="0" sldId="261"/>
        </pc:sldMkLst>
        <pc:spChg chg="mod">
          <ac:chgData name="Kim, Sharon" userId="S::sharonkim213@vt.edu::c46b55a6-b8b9-4241-a5cb-74b6eb849017" providerId="AD" clId="Web-{63800CF8-908C-729E-2F96-077944FAEAE4}" dt="2024-06-20T18:15:27.702" v="726" actId="1076"/>
          <ac:spMkLst>
            <pc:docMk/>
            <pc:sldMk cId="0" sldId="261"/>
            <ac:spMk id="5" creationId="{00000000-0000-0000-0000-000000000000}"/>
          </ac:spMkLst>
        </pc:spChg>
        <pc:spChg chg="del">
          <ac:chgData name="Kim, Sharon" userId="S::sharonkim213@vt.edu::c46b55a6-b8b9-4241-a5cb-74b6eb849017" providerId="AD" clId="Web-{63800CF8-908C-729E-2F96-077944FAEAE4}" dt="2024-06-20T17:48:32.381" v="17"/>
          <ac:spMkLst>
            <pc:docMk/>
            <pc:sldMk cId="0" sldId="261"/>
            <ac:spMk id="6" creationId="{00000000-0000-0000-0000-000000000000}"/>
          </ac:spMkLst>
        </pc:spChg>
        <pc:spChg chg="del">
          <ac:chgData name="Kim, Sharon" userId="S::sharonkim213@vt.edu::c46b55a6-b8b9-4241-a5cb-74b6eb849017" providerId="AD" clId="Web-{63800CF8-908C-729E-2F96-077944FAEAE4}" dt="2024-06-20T17:48:36.865" v="19"/>
          <ac:spMkLst>
            <pc:docMk/>
            <pc:sldMk cId="0" sldId="261"/>
            <ac:spMk id="10" creationId="{00000000-0000-0000-0000-000000000000}"/>
          </ac:spMkLst>
        </pc:spChg>
        <pc:spChg chg="del">
          <ac:chgData name="Kim, Sharon" userId="S::sharonkim213@vt.edu::c46b55a6-b8b9-4241-a5cb-74b6eb849017" providerId="AD" clId="Web-{63800CF8-908C-729E-2F96-077944FAEAE4}" dt="2024-06-20T17:48:36.865" v="18"/>
          <ac:spMkLst>
            <pc:docMk/>
            <pc:sldMk cId="0" sldId="261"/>
            <ac:spMk id="11" creationId="{00000000-0000-0000-0000-000000000000}"/>
          </ac:spMkLst>
        </pc:spChg>
        <pc:spChg chg="mod">
          <ac:chgData name="Kim, Sharon" userId="S::sharonkim213@vt.edu::c46b55a6-b8b9-4241-a5cb-74b6eb849017" providerId="AD" clId="Web-{63800CF8-908C-729E-2F96-077944FAEAE4}" dt="2024-06-20T18:15:37.124" v="727" actId="20577"/>
          <ac:spMkLst>
            <pc:docMk/>
            <pc:sldMk cId="0" sldId="261"/>
            <ac:spMk id="12" creationId="{00000000-0000-0000-0000-000000000000}"/>
          </ac:spMkLst>
        </pc:spChg>
        <pc:spChg chg="add del mod">
          <ac:chgData name="Kim, Sharon" userId="S::sharonkim213@vt.edu::c46b55a6-b8b9-4241-a5cb-74b6eb849017" providerId="AD" clId="Web-{63800CF8-908C-729E-2F96-077944FAEAE4}" dt="2024-06-20T17:49:16.896" v="27"/>
          <ac:spMkLst>
            <pc:docMk/>
            <pc:sldMk cId="0" sldId="261"/>
            <ac:spMk id="13" creationId="{7AF3C65E-AFE1-DB3C-C6EE-4620D6A41607}"/>
          </ac:spMkLst>
        </pc:spChg>
        <pc:spChg chg="add mod">
          <ac:chgData name="Kim, Sharon" userId="S::sharonkim213@vt.edu::c46b55a6-b8b9-4241-a5cb-74b6eb849017" providerId="AD" clId="Web-{63800CF8-908C-729E-2F96-077944FAEAE4}" dt="2024-06-20T17:49:38.286" v="31" actId="1076"/>
          <ac:spMkLst>
            <pc:docMk/>
            <pc:sldMk cId="0" sldId="261"/>
            <ac:spMk id="19" creationId="{9560237B-745B-CFB2-078B-44396D17F5AC}"/>
          </ac:spMkLst>
        </pc:spChg>
        <pc:spChg chg="add mod">
          <ac:chgData name="Kim, Sharon" userId="S::sharonkim213@vt.edu::c46b55a6-b8b9-4241-a5cb-74b6eb849017" providerId="AD" clId="Web-{63800CF8-908C-729E-2F96-077944FAEAE4}" dt="2024-06-20T18:17:58.826" v="749" actId="1076"/>
          <ac:spMkLst>
            <pc:docMk/>
            <pc:sldMk cId="0" sldId="261"/>
            <ac:spMk id="21" creationId="{80E34596-A93D-FED0-FC74-99AD8AB0C42C}"/>
          </ac:spMkLst>
        </pc:spChg>
        <pc:grpChg chg="del">
          <ac:chgData name="Kim, Sharon" userId="S::sharonkim213@vt.edu::c46b55a6-b8b9-4241-a5cb-74b6eb849017" providerId="AD" clId="Web-{63800CF8-908C-729E-2F96-077944FAEAE4}" dt="2024-06-20T17:48:36.865" v="20"/>
          <ac:grpSpMkLst>
            <pc:docMk/>
            <pc:sldMk cId="0" sldId="261"/>
            <ac:grpSpMk id="7" creationId="{00000000-0000-0000-0000-000000000000}"/>
          </ac:grpSpMkLst>
        </pc:grpChg>
        <pc:grpChg chg="add mod">
          <ac:chgData name="Kim, Sharon" userId="S::sharonkim213@vt.edu::c46b55a6-b8b9-4241-a5cb-74b6eb849017" providerId="AD" clId="Web-{63800CF8-908C-729E-2F96-077944FAEAE4}" dt="2024-06-20T17:49:38.286" v="30" actId="1076"/>
          <ac:grpSpMkLst>
            <pc:docMk/>
            <pc:sldMk cId="0" sldId="261"/>
            <ac:grpSpMk id="17" creationId="{54699218-50D6-C923-12C0-21EA0E538D19}"/>
          </ac:grpSpMkLst>
        </pc:grpChg>
        <pc:picChg chg="add mod">
          <ac:chgData name="Kim, Sharon" userId="S::sharonkim213@vt.edu::c46b55a6-b8b9-4241-a5cb-74b6eb849017" providerId="AD" clId="Web-{63800CF8-908C-729E-2F96-077944FAEAE4}" dt="2024-06-20T17:54:58.449" v="66" actId="1076"/>
          <ac:picMkLst>
            <pc:docMk/>
            <pc:sldMk cId="0" sldId="261"/>
            <ac:picMk id="20" creationId="{23A67F0F-EFAA-8755-28A3-10D0F520840D}"/>
          </ac:picMkLst>
        </pc:picChg>
      </pc:sldChg>
      <pc:sldChg chg="addSp delSp modSp">
        <pc:chgData name="Kim, Sharon" userId="S::sharonkim213@vt.edu::c46b55a6-b8b9-4241-a5cb-74b6eb849017" providerId="AD" clId="Web-{63800CF8-908C-729E-2F96-077944FAEAE4}" dt="2024-06-20T20:18:17.951" v="1800" actId="14100"/>
        <pc:sldMkLst>
          <pc:docMk/>
          <pc:sldMk cId="0" sldId="262"/>
        </pc:sldMkLst>
        <pc:spChg chg="mod">
          <ac:chgData name="Kim, Sharon" userId="S::sharonkim213@vt.edu::c46b55a6-b8b9-4241-a5cb-74b6eb849017" providerId="AD" clId="Web-{63800CF8-908C-729E-2F96-077944FAEAE4}" dt="2024-06-20T20:18:10.779" v="1796" actId="1076"/>
          <ac:spMkLst>
            <pc:docMk/>
            <pc:sldMk cId="0" sldId="262"/>
            <ac:spMk id="5" creationId="{00000000-0000-0000-0000-000000000000}"/>
          </ac:spMkLst>
        </pc:spChg>
        <pc:spChg chg="mod">
          <ac:chgData name="Kim, Sharon" userId="S::sharonkim213@vt.edu::c46b55a6-b8b9-4241-a5cb-74b6eb849017" providerId="AD" clId="Web-{63800CF8-908C-729E-2F96-077944FAEAE4}" dt="2024-06-20T20:18:10.779" v="1797" actId="1076"/>
          <ac:spMkLst>
            <pc:docMk/>
            <pc:sldMk cId="0" sldId="262"/>
            <ac:spMk id="6" creationId="{00000000-0000-0000-0000-000000000000}"/>
          </ac:spMkLst>
        </pc:spChg>
        <pc:spChg chg="mod">
          <ac:chgData name="Kim, Sharon" userId="S::sharonkim213@vt.edu::c46b55a6-b8b9-4241-a5cb-74b6eb849017" providerId="AD" clId="Web-{63800CF8-908C-729E-2F96-077944FAEAE4}" dt="2024-06-20T20:18:10.795" v="1799" actId="1076"/>
          <ac:spMkLst>
            <pc:docMk/>
            <pc:sldMk cId="0" sldId="262"/>
            <ac:spMk id="7" creationId="{00000000-0000-0000-0000-000000000000}"/>
          </ac:spMkLst>
        </pc:spChg>
        <pc:spChg chg="del">
          <ac:chgData name="Kim, Sharon" userId="S::sharonkim213@vt.edu::c46b55a6-b8b9-4241-a5cb-74b6eb849017" providerId="AD" clId="Web-{63800CF8-908C-729E-2F96-077944FAEAE4}" dt="2024-06-20T17:59:45.711" v="280"/>
          <ac:spMkLst>
            <pc:docMk/>
            <pc:sldMk cId="0" sldId="262"/>
            <ac:spMk id="8" creationId="{00000000-0000-0000-0000-000000000000}"/>
          </ac:spMkLst>
        </pc:spChg>
        <pc:spChg chg="del">
          <ac:chgData name="Kim, Sharon" userId="S::sharonkim213@vt.edu::c46b55a6-b8b9-4241-a5cb-74b6eb849017" providerId="AD" clId="Web-{63800CF8-908C-729E-2F96-077944FAEAE4}" dt="2024-06-20T17:59:45.711" v="279"/>
          <ac:spMkLst>
            <pc:docMk/>
            <pc:sldMk cId="0" sldId="262"/>
            <ac:spMk id="9" creationId="{00000000-0000-0000-0000-000000000000}"/>
          </ac:spMkLst>
        </pc:spChg>
        <pc:spChg chg="add del mod">
          <ac:chgData name="Kim, Sharon" userId="S::sharonkim213@vt.edu::c46b55a6-b8b9-4241-a5cb-74b6eb849017" providerId="AD" clId="Web-{63800CF8-908C-729E-2F96-077944FAEAE4}" dt="2024-06-20T20:18:17.951" v="1800" actId="14100"/>
          <ac:spMkLst>
            <pc:docMk/>
            <pc:sldMk cId="0" sldId="262"/>
            <ac:spMk id="10" creationId="{00000000-0000-0000-0000-000000000000}"/>
          </ac:spMkLst>
        </pc:spChg>
        <pc:grpChg chg="mod">
          <ac:chgData name="Kim, Sharon" userId="S::sharonkim213@vt.edu::c46b55a6-b8b9-4241-a5cb-74b6eb849017" providerId="AD" clId="Web-{63800CF8-908C-729E-2F96-077944FAEAE4}" dt="2024-06-20T20:18:10.763" v="1795" actId="1076"/>
          <ac:grpSpMkLst>
            <pc:docMk/>
            <pc:sldMk cId="0" sldId="262"/>
            <ac:grpSpMk id="2" creationId="{00000000-0000-0000-0000-000000000000}"/>
          </ac:grpSpMkLst>
        </pc:grpChg>
      </pc:sldChg>
      <pc:sldChg chg="modSp">
        <pc:chgData name="Kim, Sharon" userId="S::sharonkim213@vt.edu::c46b55a6-b8b9-4241-a5cb-74b6eb849017" providerId="AD" clId="Web-{63800CF8-908C-729E-2F96-077944FAEAE4}" dt="2024-06-20T18:09:34.784" v="673" actId="20577"/>
        <pc:sldMkLst>
          <pc:docMk/>
          <pc:sldMk cId="0" sldId="263"/>
        </pc:sldMkLst>
        <pc:spChg chg="mod">
          <ac:chgData name="Kim, Sharon" userId="S::sharonkim213@vt.edu::c46b55a6-b8b9-4241-a5cb-74b6eb849017" providerId="AD" clId="Web-{63800CF8-908C-729E-2F96-077944FAEAE4}" dt="2024-06-20T18:07:16.019" v="594" actId="1076"/>
          <ac:spMkLst>
            <pc:docMk/>
            <pc:sldMk cId="0" sldId="263"/>
            <ac:spMk id="2" creationId="{00000000-0000-0000-0000-000000000000}"/>
          </ac:spMkLst>
        </pc:spChg>
        <pc:spChg chg="mod">
          <ac:chgData name="Kim, Sharon" userId="S::sharonkim213@vt.edu::c46b55a6-b8b9-4241-a5cb-74b6eb849017" providerId="AD" clId="Web-{63800CF8-908C-729E-2F96-077944FAEAE4}" dt="2024-06-20T18:09:34.784" v="673" actId="20577"/>
          <ac:spMkLst>
            <pc:docMk/>
            <pc:sldMk cId="0" sldId="263"/>
            <ac:spMk id="3" creationId="{00000000-0000-0000-0000-000000000000}"/>
          </ac:spMkLst>
        </pc:spChg>
      </pc:sldChg>
      <pc:sldChg chg="addSp delSp modSp new">
        <pc:chgData name="Kim, Sharon" userId="S::sharonkim213@vt.edu::c46b55a6-b8b9-4241-a5cb-74b6eb849017" providerId="AD" clId="Web-{63800CF8-908C-729E-2F96-077944FAEAE4}" dt="2024-06-20T19:20:09.430" v="1535" actId="1076"/>
        <pc:sldMkLst>
          <pc:docMk/>
          <pc:sldMk cId="1079785240" sldId="264"/>
        </pc:sldMkLst>
        <pc:spChg chg="add mod">
          <ac:chgData name="Kim, Sharon" userId="S::sharonkim213@vt.edu::c46b55a6-b8b9-4241-a5cb-74b6eb849017" providerId="AD" clId="Web-{63800CF8-908C-729E-2F96-077944FAEAE4}" dt="2024-06-20T19:19:53.259" v="1526" actId="1076"/>
          <ac:spMkLst>
            <pc:docMk/>
            <pc:sldMk cId="1079785240" sldId="264"/>
            <ac:spMk id="7" creationId="{B81784F4-FB87-72F1-5164-0FBBF7FC74EF}"/>
          </ac:spMkLst>
        </pc:spChg>
        <pc:spChg chg="add mod">
          <ac:chgData name="Kim, Sharon" userId="S::sharonkim213@vt.edu::c46b55a6-b8b9-4241-a5cb-74b6eb849017" providerId="AD" clId="Web-{63800CF8-908C-729E-2F96-077944FAEAE4}" dt="2024-06-20T19:19:53.259" v="1527" actId="1076"/>
          <ac:spMkLst>
            <pc:docMk/>
            <pc:sldMk cId="1079785240" sldId="264"/>
            <ac:spMk id="9" creationId="{0974CC44-5EFE-BC1F-63C6-73034CB970AD}"/>
          </ac:spMkLst>
        </pc:spChg>
        <pc:spChg chg="add mod">
          <ac:chgData name="Kim, Sharon" userId="S::sharonkim213@vt.edu::c46b55a6-b8b9-4241-a5cb-74b6eb849017" providerId="AD" clId="Web-{63800CF8-908C-729E-2F96-077944FAEAE4}" dt="2024-06-20T19:19:53.274" v="1529" actId="1076"/>
          <ac:spMkLst>
            <pc:docMk/>
            <pc:sldMk cId="1079785240" sldId="264"/>
            <ac:spMk id="13" creationId="{5DE50FD5-3D0D-BA25-9269-608092CA25C5}"/>
          </ac:spMkLst>
        </pc:spChg>
        <pc:spChg chg="add mod">
          <ac:chgData name="Kim, Sharon" userId="S::sharonkim213@vt.edu::c46b55a6-b8b9-4241-a5cb-74b6eb849017" providerId="AD" clId="Web-{63800CF8-908C-729E-2F96-077944FAEAE4}" dt="2024-06-20T19:19:53.290" v="1530" actId="1076"/>
          <ac:spMkLst>
            <pc:docMk/>
            <pc:sldMk cId="1079785240" sldId="264"/>
            <ac:spMk id="14" creationId="{E99DBB1A-75AE-C12C-39B4-1CEA8405382B}"/>
          </ac:spMkLst>
        </pc:spChg>
        <pc:spChg chg="add del mod">
          <ac:chgData name="Kim, Sharon" userId="S::sharonkim213@vt.edu::c46b55a6-b8b9-4241-a5cb-74b6eb849017" providerId="AD" clId="Web-{63800CF8-908C-729E-2F96-077944FAEAE4}" dt="2024-06-20T18:14:43.609" v="697"/>
          <ac:spMkLst>
            <pc:docMk/>
            <pc:sldMk cId="1079785240" sldId="264"/>
            <ac:spMk id="18" creationId="{C8548B78-84DA-CAE0-9293-FDC59D7E74B8}"/>
          </ac:spMkLst>
        </pc:spChg>
        <pc:spChg chg="add del mod">
          <ac:chgData name="Kim, Sharon" userId="S::sharonkim213@vt.edu::c46b55a6-b8b9-4241-a5cb-74b6eb849017" providerId="AD" clId="Web-{63800CF8-908C-729E-2F96-077944FAEAE4}" dt="2024-06-20T18:14:40.562" v="695"/>
          <ac:spMkLst>
            <pc:docMk/>
            <pc:sldMk cId="1079785240" sldId="264"/>
            <ac:spMk id="19" creationId="{E952B034-9BBB-0B03-A51E-061879F70833}"/>
          </ac:spMkLst>
        </pc:spChg>
        <pc:spChg chg="add mod">
          <ac:chgData name="Kim, Sharon" userId="S::sharonkim213@vt.edu::c46b55a6-b8b9-4241-a5cb-74b6eb849017" providerId="AD" clId="Web-{63800CF8-908C-729E-2F96-077944FAEAE4}" dt="2024-06-20T19:20:09.430" v="1535" actId="1076"/>
          <ac:spMkLst>
            <pc:docMk/>
            <pc:sldMk cId="1079785240" sldId="264"/>
            <ac:spMk id="21" creationId="{7A1A06DD-15F0-B6B4-CFA7-6965B0D18554}"/>
          </ac:spMkLst>
        </pc:spChg>
        <pc:spChg chg="add mod">
          <ac:chgData name="Kim, Sharon" userId="S::sharonkim213@vt.edu::c46b55a6-b8b9-4241-a5cb-74b6eb849017" providerId="AD" clId="Web-{63800CF8-908C-729E-2F96-077944FAEAE4}" dt="2024-06-20T19:20:02.087" v="1533" actId="1076"/>
          <ac:spMkLst>
            <pc:docMk/>
            <pc:sldMk cId="1079785240" sldId="264"/>
            <ac:spMk id="25" creationId="{9959A958-EBC6-F27F-2353-2EE88204C813}"/>
          </ac:spMkLst>
        </pc:spChg>
        <pc:spChg chg="add mod">
          <ac:chgData name="Kim, Sharon" userId="S::sharonkim213@vt.edu::c46b55a6-b8b9-4241-a5cb-74b6eb849017" providerId="AD" clId="Web-{63800CF8-908C-729E-2F96-077944FAEAE4}" dt="2024-06-20T19:20:02.102" v="1534" actId="1076"/>
          <ac:spMkLst>
            <pc:docMk/>
            <pc:sldMk cId="1079785240" sldId="264"/>
            <ac:spMk id="26" creationId="{40018618-CE65-FB5F-95E6-9A4B7BF77216}"/>
          </ac:spMkLst>
        </pc:spChg>
        <pc:grpChg chg="add mod">
          <ac:chgData name="Kim, Sharon" userId="S::sharonkim213@vt.edu::c46b55a6-b8b9-4241-a5cb-74b6eb849017" providerId="AD" clId="Web-{63800CF8-908C-729E-2F96-077944FAEAE4}" dt="2024-06-20T19:19:53.243" v="1525" actId="1076"/>
          <ac:grpSpMkLst>
            <pc:docMk/>
            <pc:sldMk cId="1079785240" sldId="264"/>
            <ac:grpSpMk id="5" creationId="{B2C7BD64-AFBC-A25C-E499-733B327EB3B9}"/>
          </ac:grpSpMkLst>
        </pc:grpChg>
        <pc:grpChg chg="add mod">
          <ac:chgData name="Kim, Sharon" userId="S::sharonkim213@vt.edu::c46b55a6-b8b9-4241-a5cb-74b6eb849017" providerId="AD" clId="Web-{63800CF8-908C-729E-2F96-077944FAEAE4}" dt="2024-06-20T19:19:53.274" v="1528" actId="1076"/>
          <ac:grpSpMkLst>
            <pc:docMk/>
            <pc:sldMk cId="1079785240" sldId="264"/>
            <ac:grpSpMk id="10" creationId="{EDB52801-9C2A-3254-82AD-3225BAD0741B}"/>
          </ac:grpSpMkLst>
        </pc:grpChg>
        <pc:grpChg chg="add del mod">
          <ac:chgData name="Kim, Sharon" userId="S::sharonkim213@vt.edu::c46b55a6-b8b9-4241-a5cb-74b6eb849017" providerId="AD" clId="Web-{63800CF8-908C-729E-2F96-077944FAEAE4}" dt="2024-06-20T18:14:43.609" v="698"/>
          <ac:grpSpMkLst>
            <pc:docMk/>
            <pc:sldMk cId="1079785240" sldId="264"/>
            <ac:grpSpMk id="15" creationId="{17BBFA2E-EE66-10B5-AB77-1833E93DF6BA}"/>
          </ac:grpSpMkLst>
        </pc:grpChg>
        <pc:grpChg chg="add mod">
          <ac:chgData name="Kim, Sharon" userId="S::sharonkim213@vt.edu::c46b55a6-b8b9-4241-a5cb-74b6eb849017" providerId="AD" clId="Web-{63800CF8-908C-729E-2F96-077944FAEAE4}" dt="2024-06-20T19:20:02.087" v="1532" actId="1076"/>
          <ac:grpSpMkLst>
            <pc:docMk/>
            <pc:sldMk cId="1079785240" sldId="264"/>
            <ac:grpSpMk id="22" creationId="{8403B7BC-B27F-8315-2580-64D9C2873AF8}"/>
          </ac:grpSpMkLst>
        </pc:grpChg>
        <pc:picChg chg="add mod">
          <ac:chgData name="Kim, Sharon" userId="S::sharonkim213@vt.edu::c46b55a6-b8b9-4241-a5cb-74b6eb849017" providerId="AD" clId="Web-{63800CF8-908C-729E-2F96-077944FAEAE4}" dt="2024-06-20T19:19:53.305" v="1531" actId="1076"/>
          <ac:picMkLst>
            <pc:docMk/>
            <pc:sldMk cId="1079785240" sldId="264"/>
            <ac:picMk id="20" creationId="{4DCF921B-CE89-0681-1AC7-985F60C6F129}"/>
          </ac:picMkLst>
        </pc:picChg>
      </pc:sldChg>
      <pc:sldChg chg="addSp delSp modSp new">
        <pc:chgData name="Kim, Sharon" userId="S::sharonkim213@vt.edu::c46b55a6-b8b9-4241-a5cb-74b6eb849017" providerId="AD" clId="Web-{63800CF8-908C-729E-2F96-077944FAEAE4}" dt="2024-06-20T20:12:40.530" v="1673" actId="1076"/>
        <pc:sldMkLst>
          <pc:docMk/>
          <pc:sldMk cId="3676338403" sldId="265"/>
        </pc:sldMkLst>
        <pc:spChg chg="add mod">
          <ac:chgData name="Kim, Sharon" userId="S::sharonkim213@vt.edu::c46b55a6-b8b9-4241-a5cb-74b6eb849017" providerId="AD" clId="Web-{63800CF8-908C-729E-2F96-077944FAEAE4}" dt="2024-06-20T20:12:40.530" v="1673" actId="1076"/>
          <ac:spMkLst>
            <pc:docMk/>
            <pc:sldMk cId="3676338403" sldId="265"/>
            <ac:spMk id="2" creationId="{5FCAAC37-673B-0BAC-C5AA-41A2955E248D}"/>
          </ac:spMkLst>
        </pc:spChg>
        <pc:spChg chg="add del">
          <ac:chgData name="Kim, Sharon" userId="S::sharonkim213@vt.edu::c46b55a6-b8b9-4241-a5cb-74b6eb849017" providerId="AD" clId="Web-{63800CF8-908C-729E-2F96-077944FAEAE4}" dt="2024-06-20T18:32:18.552" v="848"/>
          <ac:spMkLst>
            <pc:docMk/>
            <pc:sldMk cId="3676338403" sldId="265"/>
            <ac:spMk id="3" creationId="{838D4E89-68C9-4A93-D7D8-87D9BF007FBF}"/>
          </ac:spMkLst>
        </pc:spChg>
        <pc:spChg chg="add del mod">
          <ac:chgData name="Kim, Sharon" userId="S::sharonkim213@vt.edu::c46b55a6-b8b9-4241-a5cb-74b6eb849017" providerId="AD" clId="Web-{63800CF8-908C-729E-2F96-077944FAEAE4}" dt="2024-06-20T18:35:31.034" v="885"/>
          <ac:spMkLst>
            <pc:docMk/>
            <pc:sldMk cId="3676338403" sldId="265"/>
            <ac:spMk id="5" creationId="{E66555FC-175D-20B9-5583-5F08236334F3}"/>
          </ac:spMkLst>
        </pc:spChg>
        <pc:spChg chg="add mod">
          <ac:chgData name="Kim, Sharon" userId="S::sharonkim213@vt.edu::c46b55a6-b8b9-4241-a5cb-74b6eb849017" providerId="AD" clId="Web-{63800CF8-908C-729E-2F96-077944FAEAE4}" dt="2024-06-20T18:33:18.004" v="862" actId="1076"/>
          <ac:spMkLst>
            <pc:docMk/>
            <pc:sldMk cId="3676338403" sldId="265"/>
            <ac:spMk id="11" creationId="{443333F8-A2D8-22EE-C629-7E3CFF4781DE}"/>
          </ac:spMkLst>
        </pc:spChg>
        <pc:spChg chg="add del mod">
          <ac:chgData name="Kim, Sharon" userId="S::sharonkim213@vt.edu::c46b55a6-b8b9-4241-a5cb-74b6eb849017" providerId="AD" clId="Web-{63800CF8-908C-729E-2F96-077944FAEAE4}" dt="2024-06-20T20:09:32.483" v="1664" actId="20577"/>
          <ac:spMkLst>
            <pc:docMk/>
            <pc:sldMk cId="3676338403" sldId="265"/>
            <ac:spMk id="13" creationId="{4BE6B311-822E-601A-4824-FB0F88D502C7}"/>
          </ac:spMkLst>
        </pc:spChg>
        <pc:grpChg chg="add mod">
          <ac:chgData name="Kim, Sharon" userId="S::sharonkim213@vt.edu::c46b55a6-b8b9-4241-a5cb-74b6eb849017" providerId="AD" clId="Web-{63800CF8-908C-729E-2F96-077944FAEAE4}" dt="2024-06-20T18:33:13.958" v="861" actId="14100"/>
          <ac:grpSpMkLst>
            <pc:docMk/>
            <pc:sldMk cId="3676338403" sldId="265"/>
            <ac:grpSpMk id="9" creationId="{61E48BBE-6288-72DE-1A49-0A8E2A457F06}"/>
          </ac:grpSpMkLst>
        </pc:grpChg>
        <pc:picChg chg="add mod">
          <ac:chgData name="Kim, Sharon" userId="S::sharonkim213@vt.edu::c46b55a6-b8b9-4241-a5cb-74b6eb849017" providerId="AD" clId="Web-{63800CF8-908C-729E-2F96-077944FAEAE4}" dt="2024-06-20T18:38:36.517" v="968" actId="1076"/>
          <ac:picMkLst>
            <pc:docMk/>
            <pc:sldMk cId="3676338403" sldId="265"/>
            <ac:picMk id="14" creationId="{D439F5EB-1082-5E7C-54F3-2D9358CE5BD2}"/>
          </ac:picMkLst>
        </pc:picChg>
      </pc:sldChg>
      <pc:sldChg chg="addSp modSp new">
        <pc:chgData name="Kim, Sharon" userId="S::sharonkim213@vt.edu::c46b55a6-b8b9-4241-a5cb-74b6eb849017" providerId="AD" clId="Web-{63800CF8-908C-729E-2F96-077944FAEAE4}" dt="2024-06-20T20:10:17.311" v="1668" actId="20577"/>
        <pc:sldMkLst>
          <pc:docMk/>
          <pc:sldMk cId="1273986569" sldId="266"/>
        </pc:sldMkLst>
        <pc:spChg chg="add mod">
          <ac:chgData name="Kim, Sharon" userId="S::sharonkim213@vt.edu::c46b55a6-b8b9-4241-a5cb-74b6eb849017" providerId="AD" clId="Web-{63800CF8-908C-729E-2F96-077944FAEAE4}" dt="2024-06-20T19:22:07.273" v="1551" actId="1076"/>
          <ac:spMkLst>
            <pc:docMk/>
            <pc:sldMk cId="1273986569" sldId="266"/>
            <ac:spMk id="7" creationId="{77D2BBBF-979F-F03C-D5EB-6D649D1667E3}"/>
          </ac:spMkLst>
        </pc:spChg>
        <pc:spChg chg="add mod">
          <ac:chgData name="Kim, Sharon" userId="S::sharonkim213@vt.edu::c46b55a6-b8b9-4241-a5cb-74b6eb849017" providerId="AD" clId="Web-{63800CF8-908C-729E-2F96-077944FAEAE4}" dt="2024-06-20T20:10:17.311" v="1668" actId="20577"/>
          <ac:spMkLst>
            <pc:docMk/>
            <pc:sldMk cId="1273986569" sldId="266"/>
            <ac:spMk id="9" creationId="{F3ED509C-C5F8-042A-A5A1-4FC8243527BA}"/>
          </ac:spMkLst>
        </pc:spChg>
        <pc:spChg chg="add mod">
          <ac:chgData name="Kim, Sharon" userId="S::sharonkim213@vt.edu::c46b55a6-b8b9-4241-a5cb-74b6eb849017" providerId="AD" clId="Web-{63800CF8-908C-729E-2F96-077944FAEAE4}" dt="2024-06-20T19:30:08.237" v="1636" actId="1076"/>
          <ac:spMkLst>
            <pc:docMk/>
            <pc:sldMk cId="1273986569" sldId="266"/>
            <ac:spMk id="10" creationId="{777B243B-A126-B520-9040-CD8EF38010C2}"/>
          </ac:spMkLst>
        </pc:spChg>
        <pc:grpChg chg="add mod">
          <ac:chgData name="Kim, Sharon" userId="S::sharonkim213@vt.edu::c46b55a6-b8b9-4241-a5cb-74b6eb849017" providerId="AD" clId="Web-{63800CF8-908C-729E-2F96-077944FAEAE4}" dt="2024-06-20T19:22:03.492" v="1550" actId="1076"/>
          <ac:grpSpMkLst>
            <pc:docMk/>
            <pc:sldMk cId="1273986569" sldId="266"/>
            <ac:grpSpMk id="5" creationId="{C85C47B2-6E70-78EC-8EBA-7A6B28D93961}"/>
          </ac:grpSpMkLst>
        </pc:grpChg>
      </pc:sldChg>
    </pc:docChg>
  </pc:docChgLst>
  <pc:docChgLst>
    <pc:chgData name="Kim, Sharon" userId="S::sharonkim213@vt.edu::c46b55a6-b8b9-4241-a5cb-74b6eb849017" providerId="AD" clId="Web-{743F5E71-B25E-7B9B-E9A2-0B7D6E3A344C}"/>
    <pc:docChg chg="mod modSld">
      <pc:chgData name="Kim, Sharon" userId="S::sharonkim213@vt.edu::c46b55a6-b8b9-4241-a5cb-74b6eb849017" providerId="AD" clId="Web-{743F5E71-B25E-7B9B-E9A2-0B7D6E3A344C}" dt="2024-06-28T18:41:56.890" v="16" actId="14100"/>
      <pc:docMkLst>
        <pc:docMk/>
      </pc:docMkLst>
      <pc:sldChg chg="modCm">
        <pc:chgData name="Kim, Sharon" userId="S::sharonkim213@vt.edu::c46b55a6-b8b9-4241-a5cb-74b6eb849017" providerId="AD" clId="Web-{743F5E71-B25E-7B9B-E9A2-0B7D6E3A344C}" dt="2024-06-28T18:40:16.375" v="1"/>
        <pc:sldMkLst>
          <pc:docMk/>
          <pc:sldMk cId="0" sldId="260"/>
        </pc:sldMkLst>
        <pc:extLst>
          <p:ext xmlns:p="http://schemas.openxmlformats.org/presentationml/2006/main" uri="{D6D511B9-2390-475A-947B-AFAB55BFBCF1}">
            <pc226:cmChg xmlns:pc226="http://schemas.microsoft.com/office/powerpoint/2022/06/main/command" chg="mod modRxn">
              <pc226:chgData name="Kim, Sharon" userId="S::sharonkim213@vt.edu::c46b55a6-b8b9-4241-a5cb-74b6eb849017" providerId="AD" clId="Web-{743F5E71-B25E-7B9B-E9A2-0B7D6E3A344C}" dt="2024-06-28T18:40:16.375" v="1"/>
              <pc2:cmMkLst xmlns:pc2="http://schemas.microsoft.com/office/powerpoint/2019/9/main/command">
                <pc:docMk/>
                <pc:sldMk cId="0" sldId="260"/>
                <pc2:cmMk id="{C1F585C8-5E5E-4D70-A905-48B827AB7FF8}"/>
              </pc2:cmMkLst>
            </pc226:cmChg>
          </p:ext>
        </pc:extLst>
      </pc:sldChg>
      <pc:sldChg chg="addSp modSp">
        <pc:chgData name="Kim, Sharon" userId="S::sharonkim213@vt.edu::c46b55a6-b8b9-4241-a5cb-74b6eb849017" providerId="AD" clId="Web-{743F5E71-B25E-7B9B-E9A2-0B7D6E3A344C}" dt="2024-06-28T18:41:56.890" v="16" actId="14100"/>
        <pc:sldMkLst>
          <pc:docMk/>
          <pc:sldMk cId="0" sldId="262"/>
        </pc:sldMkLst>
        <pc:spChg chg="add mod">
          <ac:chgData name="Kim, Sharon" userId="S::sharonkim213@vt.edu::c46b55a6-b8b9-4241-a5cb-74b6eb849017" providerId="AD" clId="Web-{743F5E71-B25E-7B9B-E9A2-0B7D6E3A344C}" dt="2024-06-28T18:41:56.890" v="16" actId="14100"/>
          <ac:spMkLst>
            <pc:docMk/>
            <pc:sldMk cId="0" sldId="262"/>
            <ac:spMk id="8" creationId="{3C800D07-D5BF-0089-ACC3-A9B67197B439}"/>
          </ac:spMkLst>
        </pc:spChg>
      </pc:sldChg>
    </pc:docChg>
  </pc:docChgLst>
  <pc:docChgLst>
    <pc:chgData name="Burgiss, Lizzie" userId="S::lizzieburgiss@vt.edu::e3745f53-4998-4f5f-8a44-969d5bc277ac" providerId="AD" clId="Web-{8B40A767-4EAF-249B-9C67-44737B8035B2}"/>
    <pc:docChg chg="mod">
      <pc:chgData name="Burgiss, Lizzie" userId="S::lizzieburgiss@vt.edu::e3745f53-4998-4f5f-8a44-969d5bc277ac" providerId="AD" clId="Web-{8B40A767-4EAF-249B-9C67-44737B8035B2}" dt="2024-06-27T13:54:54.031" v="15"/>
      <pc:docMkLst>
        <pc:docMk/>
      </pc:docMkLst>
      <pc:sldChg chg="addCm">
        <pc:chgData name="Burgiss, Lizzie" userId="S::lizzieburgiss@vt.edu::e3745f53-4998-4f5f-8a44-969d5bc277ac" providerId="AD" clId="Web-{8B40A767-4EAF-249B-9C67-44737B8035B2}" dt="2024-06-27T13:54:54.031" v="15"/>
        <pc:sldMkLst>
          <pc:docMk/>
          <pc:sldMk cId="0" sldId="256"/>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54:54.031" v="15"/>
              <pc2:cmMkLst xmlns:pc2="http://schemas.microsoft.com/office/powerpoint/2019/9/main/command">
                <pc:docMk/>
                <pc:sldMk cId="0" sldId="256"/>
                <pc2:cmMk id="{A096FD18-001B-4D3E-9FC6-1FB471AE24B9}"/>
              </pc2:cmMkLst>
            </pc226:cmChg>
          </p:ext>
        </pc:extLst>
      </pc:sldChg>
      <pc:sldChg chg="addCm">
        <pc:chgData name="Burgiss, Lizzie" userId="S::lizzieburgiss@vt.edu::e3745f53-4998-4f5f-8a44-969d5bc277ac" providerId="AD" clId="Web-{8B40A767-4EAF-249B-9C67-44737B8035B2}" dt="2024-06-27T13:47:58.846" v="12"/>
        <pc:sldMkLst>
          <pc:docMk/>
          <pc:sldMk cId="0" sldId="260"/>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47:58.846" v="12"/>
              <pc2:cmMkLst xmlns:pc2="http://schemas.microsoft.com/office/powerpoint/2019/9/main/command">
                <pc:docMk/>
                <pc:sldMk cId="0" sldId="260"/>
                <pc2:cmMk id="{C1F585C8-5E5E-4D70-A905-48B827AB7FF8}"/>
              </pc2:cmMkLst>
            </pc226:cmChg>
            <pc226:cmChg xmlns:pc226="http://schemas.microsoft.com/office/powerpoint/2022/06/main/command" chg="add">
              <pc226:chgData name="Burgiss, Lizzie" userId="S::lizzieburgiss@vt.edu::e3745f53-4998-4f5f-8a44-969d5bc277ac" providerId="AD" clId="Web-{8B40A767-4EAF-249B-9C67-44737B8035B2}" dt="2024-06-27T13:47:14.202" v="11"/>
              <pc2:cmMkLst xmlns:pc2="http://schemas.microsoft.com/office/powerpoint/2019/9/main/command">
                <pc:docMk/>
                <pc:sldMk cId="0" sldId="260"/>
                <pc2:cmMk id="{DAD3DAE2-06F5-4504-9B09-31A5E7029CA2}"/>
              </pc2:cmMkLst>
            </pc226:cmChg>
          </p:ext>
        </pc:extLst>
      </pc:sldChg>
      <pc:sldChg chg="addCm">
        <pc:chgData name="Burgiss, Lizzie" userId="S::lizzieburgiss@vt.edu::e3745f53-4998-4f5f-8a44-969d5bc277ac" providerId="AD" clId="Web-{8B40A767-4EAF-249B-9C67-44737B8035B2}" dt="2024-06-27T13:46:33.168" v="10"/>
        <pc:sldMkLst>
          <pc:docMk/>
          <pc:sldMk cId="0" sldId="261"/>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46:33.168" v="10"/>
              <pc2:cmMkLst xmlns:pc2="http://schemas.microsoft.com/office/powerpoint/2019/9/main/command">
                <pc:docMk/>
                <pc:sldMk cId="0" sldId="261"/>
                <pc2:cmMk id="{CE73858D-3584-4D13-B925-3EE656C7BC7E}"/>
              </pc2:cmMkLst>
            </pc226:cmChg>
            <pc226:cmChg xmlns:pc226="http://schemas.microsoft.com/office/powerpoint/2022/06/main/command" chg="add">
              <pc226:chgData name="Burgiss, Lizzie" userId="S::lizzieburgiss@vt.edu::e3745f53-4998-4f5f-8a44-969d5bc277ac" providerId="AD" clId="Web-{8B40A767-4EAF-249B-9C67-44737B8035B2}" dt="2024-06-27T13:45:59.463" v="9"/>
              <pc2:cmMkLst xmlns:pc2="http://schemas.microsoft.com/office/powerpoint/2019/9/main/command">
                <pc:docMk/>
                <pc:sldMk cId="0" sldId="261"/>
                <pc2:cmMk id="{DB1D57FD-B8BD-4AD5-8820-D4C16400FD21}"/>
              </pc2:cmMkLst>
            </pc226:cmChg>
          </p:ext>
        </pc:extLst>
      </pc:sldChg>
      <pc:sldChg chg="addCm">
        <pc:chgData name="Burgiss, Lizzie" userId="S::lizzieburgiss@vt.edu::e3745f53-4998-4f5f-8a44-969d5bc277ac" providerId="AD" clId="Web-{8B40A767-4EAF-249B-9C67-44737B8035B2}" dt="2024-06-27T13:43:53.907" v="3"/>
        <pc:sldMkLst>
          <pc:docMk/>
          <pc:sldMk cId="0" sldId="262"/>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43:53.907" v="3"/>
              <pc2:cmMkLst xmlns:pc2="http://schemas.microsoft.com/office/powerpoint/2019/9/main/command">
                <pc:docMk/>
                <pc:sldMk cId="0" sldId="262"/>
                <pc2:cmMk id="{6D07213D-7FDC-4C74-B824-20FDF3318F38}"/>
              </pc2:cmMkLst>
            </pc226:cmChg>
            <pc226:cmChg xmlns:pc226="http://schemas.microsoft.com/office/powerpoint/2022/06/main/command" chg="add">
              <pc226:chgData name="Burgiss, Lizzie" userId="S::lizzieburgiss@vt.edu::e3745f53-4998-4f5f-8a44-969d5bc277ac" providerId="AD" clId="Web-{8B40A767-4EAF-249B-9C67-44737B8035B2}" dt="2024-06-27T13:43:44.125" v="2"/>
              <pc2:cmMkLst xmlns:pc2="http://schemas.microsoft.com/office/powerpoint/2019/9/main/command">
                <pc:docMk/>
                <pc:sldMk cId="0" sldId="262"/>
                <pc2:cmMk id="{9F5A8959-0BD5-4C34-A040-5AC2C10BD629}"/>
              </pc2:cmMkLst>
            </pc226:cmChg>
            <pc226:cmChg xmlns:pc226="http://schemas.microsoft.com/office/powerpoint/2022/06/main/command" chg="add">
              <pc226:chgData name="Burgiss, Lizzie" userId="S::lizzieburgiss@vt.edu::e3745f53-4998-4f5f-8a44-969d5bc277ac" providerId="AD" clId="Web-{8B40A767-4EAF-249B-9C67-44737B8035B2}" dt="2024-06-27T13:43:02.685" v="1"/>
              <pc2:cmMkLst xmlns:pc2="http://schemas.microsoft.com/office/powerpoint/2019/9/main/command">
                <pc:docMk/>
                <pc:sldMk cId="0" sldId="262"/>
                <pc2:cmMk id="{15D61480-5D40-448E-A41C-0DB2EB280A94}"/>
              </pc2:cmMkLst>
            </pc226:cmChg>
          </p:ext>
        </pc:extLst>
      </pc:sldChg>
      <pc:sldChg chg="addCm delCm">
        <pc:chgData name="Burgiss, Lizzie" userId="S::lizzieburgiss@vt.edu::e3745f53-4998-4f5f-8a44-969d5bc277ac" providerId="AD" clId="Web-{8B40A767-4EAF-249B-9C67-44737B8035B2}" dt="2024-06-27T13:44:46.380" v="7"/>
        <pc:sldMkLst>
          <pc:docMk/>
          <pc:sldMk cId="0" sldId="263"/>
        </pc:sldMkLst>
        <pc:extLst>
          <p:ext xmlns:p="http://schemas.openxmlformats.org/presentationml/2006/main" uri="{D6D511B9-2390-475A-947B-AFAB55BFBCF1}">
            <pc226:cmChg xmlns:pc226="http://schemas.microsoft.com/office/powerpoint/2022/06/main/command" chg="add del">
              <pc226:chgData name="Burgiss, Lizzie" userId="S::lizzieburgiss@vt.edu::e3745f53-4998-4f5f-8a44-969d5bc277ac" providerId="AD" clId="Web-{8B40A767-4EAF-249B-9C67-44737B8035B2}" dt="2024-06-27T13:44:33.285" v="6"/>
              <pc2:cmMkLst xmlns:pc2="http://schemas.microsoft.com/office/powerpoint/2019/9/main/command">
                <pc:docMk/>
                <pc:sldMk cId="0" sldId="263"/>
                <pc2:cmMk id="{BA419B37-F276-43E7-AFE1-93840C26FE8C}"/>
              </pc2:cmMkLst>
            </pc226:cmChg>
            <pc226:cmChg xmlns:pc226="http://schemas.microsoft.com/office/powerpoint/2022/06/main/command" chg="add">
              <pc226:chgData name="Burgiss, Lizzie" userId="S::lizzieburgiss@vt.edu::e3745f53-4998-4f5f-8a44-969d5bc277ac" providerId="AD" clId="Web-{8B40A767-4EAF-249B-9C67-44737B8035B2}" dt="2024-06-27T13:44:46.380" v="7"/>
              <pc2:cmMkLst xmlns:pc2="http://schemas.microsoft.com/office/powerpoint/2019/9/main/command">
                <pc:docMk/>
                <pc:sldMk cId="0" sldId="263"/>
                <pc2:cmMk id="{820AB85A-2EB1-4282-84E4-35D62D76C904}"/>
              </pc2:cmMkLst>
            </pc226:cmChg>
            <pc226:cmChg xmlns:pc226="http://schemas.microsoft.com/office/powerpoint/2022/06/main/command" chg="add">
              <pc226:chgData name="Burgiss, Lizzie" userId="S::lizzieburgiss@vt.edu::e3745f53-4998-4f5f-8a44-969d5bc277ac" providerId="AD" clId="Web-{8B40A767-4EAF-249B-9C67-44737B8035B2}" dt="2024-06-27T13:44:22.206" v="5"/>
              <pc2:cmMkLst xmlns:pc2="http://schemas.microsoft.com/office/powerpoint/2019/9/main/command">
                <pc:docMk/>
                <pc:sldMk cId="0" sldId="263"/>
                <pc2:cmMk id="{5006E276-35CA-470A-AFE7-EB179D5636ED}"/>
              </pc2:cmMkLst>
            </pc226:cmChg>
          </p:ext>
        </pc:extLst>
      </pc:sldChg>
      <pc:sldChg chg="addCm">
        <pc:chgData name="Burgiss, Lizzie" userId="S::lizzieburgiss@vt.edu::e3745f53-4998-4f5f-8a44-969d5bc277ac" providerId="AD" clId="Web-{8B40A767-4EAF-249B-9C67-44737B8035B2}" dt="2024-06-27T13:45:14.506" v="8"/>
        <pc:sldMkLst>
          <pc:docMk/>
          <pc:sldMk cId="1079785240" sldId="264"/>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45:14.506" v="8"/>
              <pc2:cmMkLst xmlns:pc2="http://schemas.microsoft.com/office/powerpoint/2019/9/main/command">
                <pc:docMk/>
                <pc:sldMk cId="1079785240" sldId="264"/>
                <pc2:cmMk id="{1E27DA5B-7752-4957-9E95-0788455133F9}"/>
              </pc2:cmMkLst>
            </pc226:cmChg>
          </p:ext>
        </pc:extLst>
      </pc:sldChg>
      <pc:sldChg chg="addCm">
        <pc:chgData name="Burgiss, Lizzie" userId="S::lizzieburgiss@vt.edu::e3745f53-4998-4f5f-8a44-969d5bc277ac" providerId="AD" clId="Web-{8B40A767-4EAF-249B-9C67-44737B8035B2}" dt="2024-06-27T13:54:13.762" v="14"/>
        <pc:sldMkLst>
          <pc:docMk/>
          <pc:sldMk cId="3676338403" sldId="265"/>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54:13.762" v="14"/>
              <pc2:cmMkLst xmlns:pc2="http://schemas.microsoft.com/office/powerpoint/2019/9/main/command">
                <pc:docMk/>
                <pc:sldMk cId="3676338403" sldId="265"/>
                <pc2:cmMk id="{AD72918D-E574-4BD8-A8A0-4D083936DA56}"/>
              </pc2:cmMkLst>
            </pc226:cmChg>
          </p:ext>
        </pc:extLst>
      </pc:sldChg>
      <pc:sldChg chg="addCm">
        <pc:chgData name="Burgiss, Lizzie" userId="S::lizzieburgiss@vt.edu::e3745f53-4998-4f5f-8a44-969d5bc277ac" providerId="AD" clId="Web-{8B40A767-4EAF-249B-9C67-44737B8035B2}" dt="2024-06-27T13:49:32.243" v="13"/>
        <pc:sldMkLst>
          <pc:docMk/>
          <pc:sldMk cId="1273986569" sldId="266"/>
        </pc:sldMkLst>
        <pc:extLst>
          <p:ext xmlns:p="http://schemas.openxmlformats.org/presentationml/2006/main" uri="{D6D511B9-2390-475A-947B-AFAB55BFBCF1}">
            <pc226:cmChg xmlns:pc226="http://schemas.microsoft.com/office/powerpoint/2022/06/main/command" chg="add">
              <pc226:chgData name="Burgiss, Lizzie" userId="S::lizzieburgiss@vt.edu::e3745f53-4998-4f5f-8a44-969d5bc277ac" providerId="AD" clId="Web-{8B40A767-4EAF-249B-9C67-44737B8035B2}" dt="2024-06-27T13:49:32.243" v="13"/>
              <pc2:cmMkLst xmlns:pc2="http://schemas.microsoft.com/office/powerpoint/2019/9/main/command">
                <pc:docMk/>
                <pc:sldMk cId="1273986569" sldId="266"/>
                <pc2:cmMk id="{D7441E5C-4D42-442F-89C5-A511C86FF220}"/>
              </pc2:cmMkLst>
            </pc226:cmChg>
          </p:ext>
        </pc:extLst>
      </pc:sldChg>
    </pc:docChg>
  </pc:docChgLst>
  <pc:docChgLst>
    <pc:chgData name="Kim, Sharon" userId="S::sharonkim213@vt.edu::c46b55a6-b8b9-4241-a5cb-74b6eb849017" providerId="AD" clId="Web-{4DD9E57A-82F7-352C-BBC3-854D51CB2D01}"/>
    <pc:docChg chg="modSld">
      <pc:chgData name="Kim, Sharon" userId="S::sharonkim213@vt.edu::c46b55a6-b8b9-4241-a5cb-74b6eb849017" providerId="AD" clId="Web-{4DD9E57A-82F7-352C-BBC3-854D51CB2D01}" dt="2024-06-24T13:30:34.737" v="0" actId="1076"/>
      <pc:docMkLst>
        <pc:docMk/>
      </pc:docMkLst>
      <pc:sldChg chg="modSp">
        <pc:chgData name="Kim, Sharon" userId="S::sharonkim213@vt.edu::c46b55a6-b8b9-4241-a5cb-74b6eb849017" providerId="AD" clId="Web-{4DD9E57A-82F7-352C-BBC3-854D51CB2D01}" dt="2024-06-24T13:30:34.737" v="0" actId="1076"/>
        <pc:sldMkLst>
          <pc:docMk/>
          <pc:sldMk cId="0" sldId="263"/>
        </pc:sldMkLst>
        <pc:spChg chg="mod">
          <ac:chgData name="Kim, Sharon" userId="S::sharonkim213@vt.edu::c46b55a6-b8b9-4241-a5cb-74b6eb849017" providerId="AD" clId="Web-{4DD9E57A-82F7-352C-BBC3-854D51CB2D01}" dt="2024-06-24T13:30:34.737" v="0" actId="1076"/>
          <ac:spMkLst>
            <pc:docMk/>
            <pc:sldMk cId="0" sldId="263"/>
            <ac:spMk id="4" creationId="{51DB39E1-18CB-2BAF-2900-33C8376EC368}"/>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A096FD18-001B-4D3E-9FC6-1FB471AE24B9}" authorId="{09B748D4-2A93-CDD6-565F-B7A0AB1259E9}" created="2024-06-27T13:54:54.031">
    <pc:sldMkLst xmlns:pc="http://schemas.microsoft.com/office/powerpoint/2013/main/command">
      <pc:docMk/>
      <pc:sldMk cId="0" sldId="256"/>
    </pc:sldMkLst>
    <p188:txBody>
      <a:bodyPr/>
      <a:lstStyle/>
      <a:p>
        <a:r>
          <a:rPr lang="en-US"/>
          <a:t>[@Kim, Sharon] awesome presentation!!! I really love the direction and am super impressed! </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DAD3DAE2-06F5-4504-9B09-31A5E7029CA2}" authorId="{09B748D4-2A93-CDD6-565F-B7A0AB1259E9}" created="2024-06-27T13:47:14.187">
    <ac:txMkLst xmlns:ac="http://schemas.microsoft.com/office/drawing/2013/main/command">
      <pc:docMk xmlns:pc="http://schemas.microsoft.com/office/powerpoint/2013/main/command"/>
      <pc:sldMk xmlns:pc="http://schemas.microsoft.com/office/powerpoint/2013/main/command" cId="0" sldId="260"/>
      <ac:spMk id="5" creationId="{00000000-0000-0000-0000-000000000000}"/>
      <ac:txMk cp="0" len="20">
        <ac:context len="21" hash="4009041912"/>
      </ac:txMk>
    </ac:txMkLst>
    <p188:pos x="12640235" y="326571"/>
    <p188:txBody>
      <a:bodyPr/>
      <a:lstStyle/>
      <a:p>
        <a:r>
          <a:rPr lang="en-US"/>
          <a:t>really great!!! make sure to have these as sub-headers in your analysis or conclusion section</a:t>
        </a:r>
      </a:p>
    </p188:txBody>
  </p188:cm>
  <p188:cm id="{C1F585C8-5E5E-4D70-A905-48B827AB7FF8}" authorId="{09B748D4-2A93-CDD6-565F-B7A0AB1259E9}" created="2024-06-27T13:47:58.846">
    <ac:txMkLst xmlns:ac="http://schemas.microsoft.com/office/drawing/2013/main/command">
      <pc:docMk xmlns:pc="http://schemas.microsoft.com/office/powerpoint/2013/main/command"/>
      <pc:sldMk xmlns:pc="http://schemas.microsoft.com/office/powerpoint/2013/main/command" cId="0" sldId="260"/>
      <ac:spMk id="9" creationId="{00000000-0000-0000-0000-000000000000}"/>
      <ac:txMk cp="76" len="129">
        <ac:context len="207" hash="3428725796"/>
      </ac:txMk>
    </ac:txMkLst>
    <p188:pos x="2881512" y="4034117"/>
    <p188:txBody>
      <a:bodyPr/>
      <a:lstStyle/>
      <a:p>
        <a:r>
          <a:rPr lang="en-US"/>
          <a:t>be careful with this one to make sure that you have a reliable way of saying this news source is attached to this demographic of lower income individuals. </a:t>
        </a:r>
      </a:p>
    </p188:txBody>
    <p188:extLst>
      <p:ext xmlns:p="http://schemas.openxmlformats.org/presentationml/2006/main" uri="{57CB4572-C831-44C2-8A1C-0ADB6CCDFE69}">
        <p223:reactions xmlns:p223="http://schemas.microsoft.com/office/powerpoint/2022/03/main">
          <p223:rxn type="👍">
            <p223:instance time="2024-06-28T18:40:16.375" authorId="{59E05D4E-F756-D4DE-3B8A-252025D33516}"/>
          </p223:rxn>
        </p223:reactions>
      </p:ext>
    </p188:extLst>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DB1D57FD-B8BD-4AD5-8820-D4C16400FD21}" authorId="{09B748D4-2A93-CDD6-565F-B7A0AB1259E9}" created="2024-06-27T13:45:59.463">
    <ac:deMkLst xmlns:ac="http://schemas.microsoft.com/office/drawing/2013/main/command">
      <pc:docMk xmlns:pc="http://schemas.microsoft.com/office/powerpoint/2013/main/command"/>
      <pc:sldMk xmlns:pc="http://schemas.microsoft.com/office/powerpoint/2013/main/command" cId="0" sldId="261"/>
      <ac:picMk id="20" creationId="{23A67F0F-EFAA-8755-28A3-10D0F520840D}"/>
    </ac:deMkLst>
    <p188:txBody>
      <a:bodyPr/>
      <a:lstStyle/>
      <a:p>
        <a:r>
          <a:rPr lang="en-US"/>
          <a:t>great chart to use in the study and to site in the methodology on how we choose websites. </a:t>
        </a:r>
      </a:p>
    </p188:txBody>
  </p188:cm>
  <p188:cm id="{CE73858D-3584-4D13-B925-3EE656C7BC7E}" authorId="{09B748D4-2A93-CDD6-565F-B7A0AB1259E9}" created="2024-06-27T13:46:33.168">
    <ac:txMkLst xmlns:ac="http://schemas.microsoft.com/office/drawing/2013/main/command">
      <pc:docMk xmlns:pc="http://schemas.microsoft.com/office/powerpoint/2013/main/command"/>
      <pc:sldMk xmlns:pc="http://schemas.microsoft.com/office/powerpoint/2013/main/command" cId="0" sldId="261"/>
      <ac:spMk id="5" creationId="{00000000-0000-0000-0000-000000000000}"/>
      <ac:txMk cp="0" len="34">
        <ac:context len="35" hash="3714944155"/>
      </ac:txMk>
    </ac:txMkLst>
    <p188:pos x="5215537" y="3160058"/>
    <p188:txBody>
      <a:bodyPr/>
      <a:lstStyle/>
      <a:p>
        <a:r>
          <a:rPr lang="en-US"/>
          <a:t>work with Elena to make sure that the level of journalism is also evenly spread in addition to the bias</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15D61480-5D40-448E-A41C-0DB2EB280A94}" authorId="{09B748D4-2A93-CDD6-565F-B7A0AB1259E9}" created="2024-06-27T13:43:02.685">
    <ac:txMkLst xmlns:ac="http://schemas.microsoft.com/office/drawing/2013/main/command">
      <pc:docMk xmlns:pc="http://schemas.microsoft.com/office/powerpoint/2013/main/command"/>
      <pc:sldMk xmlns:pc="http://schemas.microsoft.com/office/powerpoint/2013/main/command" cId="0" sldId="262"/>
      <ac:spMk id="10" creationId="{00000000-0000-0000-0000-000000000000}"/>
      <ac:txMk cp="124" len="61">
        <ac:context len="452" hash="3118970576"/>
      </ac:txMk>
    </ac:txMkLst>
    <p188:pos x="7712848" y="1277470"/>
    <p188:txBody>
      <a:bodyPr/>
      <a:lstStyle/>
      <a:p>
        <a:r>
          <a:rPr lang="en-US"/>
          <a:t>we will probably only do 1 id per site unless we pick multiple topics, as the collection period is already going to be pretty lengthy </a:t>
        </a:r>
      </a:p>
    </p188:txBody>
  </p188:cm>
  <p188:cm id="{9F5A8959-0BD5-4C34-A040-5AC2C10BD629}" authorId="{09B748D4-2A93-CDD6-565F-B7A0AB1259E9}" created="2024-06-27T13:43:44.125">
    <ac:txMkLst xmlns:ac="http://schemas.microsoft.com/office/drawing/2013/main/command">
      <pc:docMk xmlns:pc="http://schemas.microsoft.com/office/powerpoint/2013/main/command"/>
      <pc:sldMk xmlns:pc="http://schemas.microsoft.com/office/powerpoint/2013/main/command" cId="0" sldId="262"/>
      <ac:spMk id="10" creationId="{00000000-0000-0000-0000-000000000000}"/>
      <ac:txMk cp="297" len="154">
        <ac:context len="452" hash="3118970576"/>
      </ac:txMk>
    </ac:txMkLst>
    <p188:pos x="3496235" y="3121638"/>
    <p188:txBody>
      <a:bodyPr/>
      <a:lstStyle/>
      <a:p>
        <a:r>
          <a:rPr lang="en-US"/>
          <a:t>due to the nature of the data collection, interacting is going to be our default</a:t>
        </a:r>
      </a:p>
    </p188:txBody>
  </p188:cm>
  <p188:cm id="{6D07213D-7FDC-4C74-B824-20FDF3318F38}" authorId="{09B748D4-2A93-CDD6-565F-B7A0AB1259E9}" created="2024-06-27T13:43:53.907">
    <ac:txMkLst xmlns:ac="http://schemas.microsoft.com/office/drawing/2013/main/command">
      <pc:docMk xmlns:pc="http://schemas.microsoft.com/office/powerpoint/2013/main/command"/>
      <pc:sldMk xmlns:pc="http://schemas.microsoft.com/office/powerpoint/2013/main/command" cId="0" sldId="262"/>
      <ac:spMk id="7" creationId="{00000000-0000-0000-0000-000000000000}"/>
      <ac:txMk cp="48" len="8">
        <ac:context len="57" hash="919537494"/>
      </ac:txMk>
    </ac:txMkLst>
    <p188:pos x="1450361" y="1738512"/>
    <p188:txBody>
      <a:bodyPr/>
      <a:lstStyle/>
      <a:p>
        <a:r>
          <a:rPr lang="en-US"/>
          <a:t>very interesting! good find </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5006E276-35CA-470A-AFE7-EB179D5636ED}" authorId="{09B748D4-2A93-CDD6-565F-B7A0AB1259E9}" created="2024-06-27T13:44:22.206">
    <ac:txMkLst xmlns:ac="http://schemas.microsoft.com/office/drawing/2013/main/command">
      <pc:docMk xmlns:pc="http://schemas.microsoft.com/office/powerpoint/2013/main/command"/>
      <pc:sldMk xmlns:pc="http://schemas.microsoft.com/office/powerpoint/2013/main/command" cId="0" sldId="263"/>
      <ac:spMk id="4" creationId="{51DB39E1-18CB-2BAF-2900-33C8376EC368}"/>
      <ac:txMk cp="0" len="24">
        <ac:context len="739" hash="2364027044"/>
      </ac:txMk>
    </ac:txMkLst>
    <p188:pos x="4725680" y="393806"/>
    <p188:txBody>
      <a:bodyPr/>
      <a:lstStyle/>
      <a:p>
        <a:r>
          <a:rPr lang="en-US"/>
          <a:t>totally agree</a:t>
        </a:r>
      </a:p>
    </p188:txBody>
  </p188:cm>
  <p188:cm id="{820AB85A-2EB1-4282-84E4-35D62D76C904}" authorId="{09B748D4-2A93-CDD6-565F-B7A0AB1259E9}" created="2024-06-27T13:44:46.380">
    <ac:txMkLst xmlns:ac="http://schemas.microsoft.com/office/drawing/2013/main/command">
      <pc:docMk xmlns:pc="http://schemas.microsoft.com/office/powerpoint/2013/main/command"/>
      <pc:sldMk xmlns:pc="http://schemas.microsoft.com/office/powerpoint/2013/main/command" cId="0" sldId="263"/>
      <ac:spMk id="4" creationId="{51DB39E1-18CB-2BAF-2900-33C8376EC368}"/>
      <ac:txMk cp="294" len="332">
        <ac:context len="739" hash="2364027044"/>
      </ac:txMk>
    </ac:txMkLst>
    <p188:pos x="11036193" y="5292378"/>
    <p188:txBody>
      <a:bodyPr/>
      <a:lstStyle/>
      <a:p>
        <a:r>
          <a:rPr lang="en-US"/>
          <a:t>love these!</a:t>
        </a:r>
      </a:p>
    </p188:txBody>
  </p188:cm>
</p188:cmLst>
</file>

<file path=ppt/comments/modernComment_108_405C3718.xml><?xml version="1.0" encoding="utf-8"?>
<p188:cmLst xmlns:a="http://schemas.openxmlformats.org/drawingml/2006/main" xmlns:r="http://schemas.openxmlformats.org/officeDocument/2006/relationships" xmlns:p188="http://schemas.microsoft.com/office/powerpoint/2018/8/main">
  <p188:cm id="{1E27DA5B-7752-4957-9E95-0788455133F9}" authorId="{09B748D4-2A93-CDD6-565F-B7A0AB1259E9}" created="2024-06-27T13:45:14.506">
    <ac:txMkLst xmlns:ac="http://schemas.microsoft.com/office/drawing/2013/main/command">
      <pc:docMk xmlns:pc="http://schemas.microsoft.com/office/powerpoint/2013/main/command"/>
      <pc:sldMk xmlns:pc="http://schemas.microsoft.com/office/powerpoint/2013/main/command" cId="1079785240" sldId="264"/>
      <ac:spMk id="21" creationId="{7A1A06DD-15F0-B6B4-CFA7-6965B0D18554}"/>
      <ac:txMk cp="13" len="85">
        <ac:context len="299" hash="40258333"/>
      </ac:txMk>
    </ac:txMkLst>
    <p188:pos x="3467420" y="1450361"/>
    <p188:txBody>
      <a:bodyPr/>
      <a:lstStyle/>
      <a:p>
        <a:r>
          <a:rPr lang="en-US"/>
          <a:t>is there an option for their "generic" newsletter? </a:t>
        </a:r>
      </a:p>
    </p188:txBody>
  </p188:cm>
</p188:cmLst>
</file>

<file path=ppt/comments/modernComment_109_DB2078E3.xml><?xml version="1.0" encoding="utf-8"?>
<p188:cmLst xmlns:a="http://schemas.openxmlformats.org/drawingml/2006/main" xmlns:r="http://schemas.openxmlformats.org/officeDocument/2006/relationships" xmlns:p188="http://schemas.microsoft.com/office/powerpoint/2018/8/main">
  <p188:cm id="{AD72918D-E574-4BD8-A8A0-4D083936DA56}" authorId="{09B748D4-2A93-CDD6-565F-B7A0AB1259E9}" created="2024-06-27T13:54:13.762">
    <pc:sldMkLst xmlns:pc="http://schemas.microsoft.com/office/powerpoint/2013/main/command">
      <pc:docMk/>
      <pc:sldMk cId="3676338403" sldId="265"/>
    </pc:sldMkLst>
    <p188:txBody>
      <a:bodyPr/>
      <a:lstStyle/>
      <a:p>
        <a:r>
          <a:rPr lang="en-US"/>
          <a:t>really great background document!! I left comments on that also. </a:t>
        </a:r>
      </a:p>
    </p188:txBody>
  </p188:cm>
</p188:cmLst>
</file>

<file path=ppt/comments/modernComment_10A_4BEF7E09.xml><?xml version="1.0" encoding="utf-8"?>
<p188:cmLst xmlns:a="http://schemas.openxmlformats.org/drawingml/2006/main" xmlns:r="http://schemas.openxmlformats.org/officeDocument/2006/relationships" xmlns:p188="http://schemas.microsoft.com/office/powerpoint/2018/8/main">
  <p188:cm id="{D7441E5C-4D42-442F-89C5-A511C86FF220}" authorId="{09B748D4-2A93-CDD6-565F-B7A0AB1259E9}" created="2024-06-27T13:49:32.243">
    <ac:txMkLst xmlns:ac="http://schemas.microsoft.com/office/drawing/2013/main/command">
      <pc:docMk xmlns:pc="http://schemas.microsoft.com/office/powerpoint/2013/main/command"/>
      <pc:sldMk xmlns:pc="http://schemas.microsoft.com/office/powerpoint/2013/main/command" cId="1273986569" sldId="266"/>
      <ac:spMk id="7" creationId="{77D2BBBF-979F-F03C-D5EB-6D649D1667E3}"/>
      <ac:txMk cp="0" len="21">
        <ac:context len="22" hash="2926810643"/>
      </ac:txMk>
    </ac:txMkLst>
    <p188:pos x="8375596" y="336176"/>
    <p188:txBody>
      <a:bodyPr/>
      <a:lstStyle/>
      <a:p>
        <a:r>
          <a:rPr lang="en-US"/>
          <a:t>I love 1-5 and i'm down with 6 if we define further(see later comments)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microsoft.com/office/2018/10/relationships/comments" Target="../comments/modernComment_107_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9_DB2078E3.xml"/><Relationship Id="rId1" Type="http://schemas.openxmlformats.org/officeDocument/2006/relationships/slideLayout" Target="../slideLayouts/slideLayout7.xml"/><Relationship Id="rId4" Type="http://schemas.openxmlformats.org/officeDocument/2006/relationships/hyperlink" Target="https://virginiatech-my.sharepoint.com/:w:/g/personal/sharonkim213_vt_edu/EU-Vs7HruR9Lo3RLX6pSr54BrIwv1IAXIgzrdnESZefOig?e=jNavb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virginiatech-my.sharepoint.com/:w:/g/personal/sharonkim213_vt_edu/EcLztQeIwRdGpXMe3tO0WggBRI8sYXE7ENlR1Seo3YSnjQ?e=jUJEmB" TargetMode="External"/><Relationship Id="rId2" Type="http://schemas.microsoft.com/office/2018/10/relationships/comments" Target="../comments/modernComment_10A_4BEF7E0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virginiatech-my.sharepoint.com/:w:/g/personal/sharonkim213_vt_edu/EXS_2cj1TAdJoL3vqoOKd9wB1ASWe5FQLhkpwsa3Z8UpjQ?e=FN6di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4_0.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5_0.xml"/><Relationship Id="rId1" Type="http://schemas.openxmlformats.org/officeDocument/2006/relationships/slideLayout" Target="../slideLayouts/slideLayout7.xml"/><Relationship Id="rId4" Type="http://schemas.openxmlformats.org/officeDocument/2006/relationships/hyperlink" Target="https://virginiatech-my.sharepoint.com/:x:/g/personal/sharonkim213_vt_edu/EUqh-YVEQ0BCjxsiAmqvOaABSOQkpKrSgYG6SjQS73_lQA?e=7IJZR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8_405C3718.xml"/><Relationship Id="rId1" Type="http://schemas.openxmlformats.org/officeDocument/2006/relationships/slideLayout" Target="../slideLayouts/slideLayout7.xml"/><Relationship Id="rId4" Type="http://schemas.openxmlformats.org/officeDocument/2006/relationships/hyperlink" Target="https://blog.taboola.com/top-us-news-stories-2021/#:~:text=The%2030%20Most%20Popular%20US%20News%20Topics%20of,%E2%80%93%20853%20million%20page%20views%20...%20More%20i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6_0.xml"/><Relationship Id="rId1" Type="http://schemas.openxmlformats.org/officeDocument/2006/relationships/slideLayout" Target="../slideLayouts/slideLayout7.xml"/><Relationship Id="rId5" Type="http://schemas.openxmlformats.org/officeDocument/2006/relationships/hyperlink" Target="https://virginiatech-my.sharepoint.com/:x:/g/personal/elenaroe_vt_edu/EWfM5Zl9g7xMnCnhaog-hesBb9l5R735lTKMMPu1yUYBFg?e=5Rn0zr" TargetMode="Externa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E7E8E9"/>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339"/>
                </a:lnSpc>
              </a:pPr>
              <a:endParaRPr/>
            </a:p>
          </p:txBody>
        </p:sp>
      </p:grpSp>
      <p:grpSp>
        <p:nvGrpSpPr>
          <p:cNvPr id="5" name="Group 5"/>
          <p:cNvGrpSpPr/>
          <p:nvPr/>
        </p:nvGrpSpPr>
        <p:grpSpPr>
          <a:xfrm>
            <a:off x="1671454" y="5961531"/>
            <a:ext cx="11630815" cy="180523"/>
            <a:chOff x="0" y="0"/>
            <a:chExt cx="3232564" cy="50173"/>
          </a:xfrm>
        </p:grpSpPr>
        <p:sp>
          <p:nvSpPr>
            <p:cNvPr id="6" name="Freeform 6"/>
            <p:cNvSpPr/>
            <p:nvPr/>
          </p:nvSpPr>
          <p:spPr>
            <a:xfrm>
              <a:off x="0" y="0"/>
              <a:ext cx="3232564" cy="50173"/>
            </a:xfrm>
            <a:custGeom>
              <a:avLst/>
              <a:gdLst/>
              <a:ahLst/>
              <a:cxnLst/>
              <a:rect l="l" t="t" r="r" b="b"/>
              <a:pathLst>
                <a:path w="3232564" h="50173">
                  <a:moveTo>
                    <a:pt x="0" y="0"/>
                  </a:moveTo>
                  <a:lnTo>
                    <a:pt x="3232564" y="0"/>
                  </a:lnTo>
                  <a:lnTo>
                    <a:pt x="3232564" y="50173"/>
                  </a:lnTo>
                  <a:lnTo>
                    <a:pt x="0" y="50173"/>
                  </a:lnTo>
                  <a:close/>
                </a:path>
              </a:pathLst>
            </a:custGeom>
            <a:solidFill>
              <a:srgbClr val="000000"/>
            </a:solidFill>
          </p:spPr>
        </p:sp>
        <p:sp>
          <p:nvSpPr>
            <p:cNvPr id="7" name="TextBox 7"/>
            <p:cNvSpPr txBox="1"/>
            <p:nvPr/>
          </p:nvSpPr>
          <p:spPr>
            <a:xfrm>
              <a:off x="0" y="-38100"/>
              <a:ext cx="3232564" cy="88273"/>
            </a:xfrm>
            <a:prstGeom prst="rect">
              <a:avLst/>
            </a:prstGeom>
          </p:spPr>
          <p:txBody>
            <a:bodyPr lIns="50800" tIns="50800" rIns="50800" bIns="50800" rtlCol="0" anchor="ctr"/>
            <a:lstStyle/>
            <a:p>
              <a:pPr algn="ctr">
                <a:lnSpc>
                  <a:spcPts val="2339"/>
                </a:lnSpc>
              </a:pPr>
              <a:endParaRPr/>
            </a:p>
          </p:txBody>
        </p:sp>
      </p:grpSp>
      <p:sp>
        <p:nvSpPr>
          <p:cNvPr id="8" name="TextBox 8"/>
          <p:cNvSpPr txBox="1"/>
          <p:nvPr/>
        </p:nvSpPr>
        <p:spPr>
          <a:xfrm>
            <a:off x="1653402" y="3809463"/>
            <a:ext cx="13044520" cy="1919538"/>
          </a:xfrm>
          <a:prstGeom prst="rect">
            <a:avLst/>
          </a:prstGeom>
        </p:spPr>
        <p:txBody>
          <a:bodyPr lIns="0" tIns="0" rIns="0" bIns="0" rtlCol="0" anchor="t">
            <a:spAutoFit/>
          </a:bodyPr>
          <a:lstStyle/>
          <a:p>
            <a:pPr algn="l">
              <a:lnSpc>
                <a:spcPts val="15774"/>
              </a:lnSpc>
            </a:pPr>
            <a:r>
              <a:rPr lang="en-US" sz="11267">
                <a:solidFill>
                  <a:srgbClr val="000000"/>
                </a:solidFill>
                <a:latin typeface="Oswald Bold"/>
              </a:rPr>
              <a:t>NEWS SOURCE REVIEW</a:t>
            </a:r>
          </a:p>
        </p:txBody>
      </p:sp>
      <p:sp>
        <p:nvSpPr>
          <p:cNvPr id="9" name="TextBox 9"/>
          <p:cNvSpPr txBox="1"/>
          <p:nvPr/>
        </p:nvSpPr>
        <p:spPr>
          <a:xfrm>
            <a:off x="1653402" y="3053400"/>
            <a:ext cx="5833460" cy="762000"/>
          </a:xfrm>
          <a:prstGeom prst="rect">
            <a:avLst/>
          </a:prstGeom>
        </p:spPr>
        <p:txBody>
          <a:bodyPr lIns="0" tIns="0" rIns="0" bIns="0" rtlCol="0" anchor="t">
            <a:spAutoFit/>
          </a:bodyPr>
          <a:lstStyle/>
          <a:p>
            <a:pPr algn="l">
              <a:lnSpc>
                <a:spcPts val="6299"/>
              </a:lnSpc>
            </a:pPr>
            <a:r>
              <a:rPr lang="en-US" sz="4500">
                <a:solidFill>
                  <a:srgbClr val="000000"/>
                </a:solidFill>
                <a:latin typeface="Oswald"/>
              </a:rPr>
              <a:t>UAAPI 2024</a:t>
            </a:r>
          </a:p>
        </p:txBody>
      </p:sp>
      <p:sp>
        <p:nvSpPr>
          <p:cNvPr id="10" name="TextBox 10"/>
          <p:cNvSpPr txBox="1"/>
          <p:nvPr/>
        </p:nvSpPr>
        <p:spPr>
          <a:xfrm>
            <a:off x="1653402" y="6553442"/>
            <a:ext cx="10008069" cy="485710"/>
          </a:xfrm>
          <a:prstGeom prst="rect">
            <a:avLst/>
          </a:prstGeom>
        </p:spPr>
        <p:txBody>
          <a:bodyPr lIns="0" tIns="0" rIns="0" bIns="0" rtlCol="0" anchor="t">
            <a:spAutoFit/>
          </a:bodyPr>
          <a:lstStyle/>
          <a:p>
            <a:pPr algn="l">
              <a:lnSpc>
                <a:spcPts val="4059"/>
              </a:lnSpc>
            </a:pPr>
            <a:r>
              <a:rPr lang="en-US" sz="2850">
                <a:solidFill>
                  <a:srgbClr val="000000"/>
                </a:solidFill>
                <a:latin typeface="Roboto Condensed Italics"/>
              </a:rPr>
              <a:t>-</a:t>
            </a:r>
            <a:endParaRPr lang="en-US" sz="2850">
              <a:solidFill>
                <a:srgbClr val="000000"/>
              </a:solidFill>
              <a:latin typeface="Roboto Condensed Italics"/>
              <a:ea typeface="Roboto Condensed Italics"/>
            </a:endParaRPr>
          </a:p>
        </p:txBody>
      </p:sp>
      <p:sp>
        <p:nvSpPr>
          <p:cNvPr id="11" name="Freeform 11"/>
          <p:cNvSpPr/>
          <p:nvPr/>
        </p:nvSpPr>
        <p:spPr>
          <a:xfrm>
            <a:off x="14697921" y="6142054"/>
            <a:ext cx="3133836" cy="3410978"/>
          </a:xfrm>
          <a:custGeom>
            <a:avLst/>
            <a:gdLst/>
            <a:ahLst/>
            <a:cxnLst/>
            <a:rect l="l" t="t" r="r" b="b"/>
            <a:pathLst>
              <a:path w="3133836" h="3410978">
                <a:moveTo>
                  <a:pt x="0" y="0"/>
                </a:moveTo>
                <a:lnTo>
                  <a:pt x="3133836" y="0"/>
                </a:lnTo>
                <a:lnTo>
                  <a:pt x="3133836" y="3410978"/>
                </a:lnTo>
                <a:lnTo>
                  <a:pt x="0" y="34109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6524" y="803266"/>
            <a:ext cx="17427362" cy="1317284"/>
          </a:xfrm>
          <a:prstGeom prst="rect">
            <a:avLst/>
          </a:prstGeom>
        </p:spPr>
        <p:txBody>
          <a:bodyPr wrap="square" lIns="0" tIns="0" rIns="0" bIns="0" rtlCol="0" anchor="t">
            <a:spAutoFit/>
          </a:bodyPr>
          <a:lstStyle/>
          <a:p>
            <a:pPr>
              <a:lnSpc>
                <a:spcPts val="11200"/>
              </a:lnSpc>
            </a:pPr>
            <a:r>
              <a:rPr lang="en-US" sz="8000">
                <a:solidFill>
                  <a:srgbClr val="000000"/>
                </a:solidFill>
                <a:latin typeface="Oswald Bold"/>
              </a:rPr>
              <a:t>HOW TO COLLECT DATA (POST SIGN-UP)</a:t>
            </a:r>
          </a:p>
        </p:txBody>
      </p:sp>
      <p:sp>
        <p:nvSpPr>
          <p:cNvPr id="4" name="TextBox 3">
            <a:extLst>
              <a:ext uri="{FF2B5EF4-FFF2-40B4-BE49-F238E27FC236}">
                <a16:creationId xmlns:a16="http://schemas.microsoft.com/office/drawing/2014/main" id="{51DB39E1-18CB-2BAF-2900-33C8376EC368}"/>
              </a:ext>
            </a:extLst>
          </p:cNvPr>
          <p:cNvSpPr txBox="1"/>
          <p:nvPr/>
        </p:nvSpPr>
        <p:spPr>
          <a:xfrm>
            <a:off x="874315" y="2732713"/>
            <a:ext cx="16281406"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3200">
                <a:cs typeface="Calibri"/>
              </a:rPr>
              <a:t>VADER Sentiment Analysis</a:t>
            </a:r>
            <a:endParaRPr lang="en-US">
              <a:cs typeface="Calibri"/>
            </a:endParaRPr>
          </a:p>
          <a:p>
            <a:pPr marL="342900" indent="-342900">
              <a:buAutoNum type="arabicPeriod"/>
            </a:pPr>
            <a:r>
              <a:rPr lang="en-US" sz="3200">
                <a:cs typeface="Calibri"/>
              </a:rPr>
              <a:t>Interact with the different news organizations with only a group of fake IDs created for interaction purposes. </a:t>
            </a:r>
          </a:p>
          <a:p>
            <a:pPr marL="800100" lvl="1" indent="-342900">
              <a:buFont typeface="Courier New"/>
              <a:buChar char="o"/>
            </a:pPr>
            <a:r>
              <a:rPr lang="en-US" sz="3200">
                <a:cs typeface="Calibri"/>
              </a:rPr>
              <a:t>Interacting may look like opening linked articles in the newsletters to see if news organizations will then only send articles similar to the ones clicked. </a:t>
            </a:r>
          </a:p>
          <a:p>
            <a:pPr marL="342900" indent="-342900">
              <a:buAutoNum type="arabicPeriod"/>
            </a:pPr>
            <a:r>
              <a:rPr lang="en-US" sz="3200">
                <a:cs typeface="Calibri"/>
              </a:rPr>
              <a:t>AI Checker</a:t>
            </a:r>
          </a:p>
          <a:p>
            <a:pPr marL="342900" indent="-342900">
              <a:buAutoNum type="arabicPeriod"/>
            </a:pPr>
            <a:r>
              <a:rPr lang="en-US" sz="3200">
                <a:cs typeface="Calibri"/>
              </a:rPr>
              <a:t>Can we extract the most repeated words (similar to creating a word cloud) in each newsletter and compare them side by side? </a:t>
            </a:r>
          </a:p>
          <a:p>
            <a:pPr marL="342900" indent="-342900">
              <a:buAutoNum type="arabicPeriod"/>
            </a:pPr>
            <a:r>
              <a:rPr lang="en-US" sz="3200">
                <a:cs typeface="Calibri"/>
              </a:rPr>
              <a:t>Analyze the style of headlines written</a:t>
            </a:r>
          </a:p>
          <a:p>
            <a:pPr marL="800100" lvl="1" indent="-342900">
              <a:buFont typeface="Courier New"/>
              <a:buChar char="o"/>
            </a:pPr>
            <a:r>
              <a:rPr lang="en-US" sz="3200">
                <a:cs typeface="Calibri"/>
              </a:rPr>
              <a:t>Would require creating 2-4 styles of headlines that may be written by journalists (question, </a:t>
            </a:r>
          </a:p>
          <a:p>
            <a:pPr marL="342900" indent="-342900">
              <a:buAutoNum type="arabicPeriod"/>
            </a:pPr>
            <a:r>
              <a:rPr lang="en-US" sz="3200">
                <a:cs typeface="Calibri"/>
              </a:rPr>
              <a:t>How frequently are they sending emails with subscription plans?</a:t>
            </a:r>
          </a:p>
          <a:p>
            <a:pPr marL="342900" indent="-342900">
              <a:buAutoNum type="arabicPeriod"/>
            </a:pPr>
            <a:endParaRPr lang="en-US" sz="3200">
              <a:cs typeface="Calibri"/>
            </a:endParaRPr>
          </a:p>
          <a:p>
            <a:r>
              <a:rPr lang="en-US" sz="3200">
                <a:cs typeface="Calibri"/>
              </a:rPr>
              <a:t>* It would be difficult to analyze the articles itself because of paywalls implemented in some organizations. </a:t>
            </a:r>
          </a:p>
        </p:txBody>
      </p:sp>
    </p:spTree>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33620" y="2157506"/>
            <a:ext cx="4832648" cy="6552744"/>
          </a:xfrm>
          <a:custGeom>
            <a:avLst/>
            <a:gdLst/>
            <a:ahLst/>
            <a:cxnLst/>
            <a:rect l="l" t="t" r="r" b="b"/>
            <a:pathLst>
              <a:path w="4832648" h="6552744">
                <a:moveTo>
                  <a:pt x="0" y="0"/>
                </a:moveTo>
                <a:lnTo>
                  <a:pt x="4832648" y="0"/>
                </a:lnTo>
                <a:lnTo>
                  <a:pt x="4832648" y="6552744"/>
                </a:lnTo>
                <a:lnTo>
                  <a:pt x="0" y="65527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71454" y="2480963"/>
            <a:ext cx="5863675" cy="2787649"/>
          </a:xfrm>
          <a:prstGeom prst="rect">
            <a:avLst/>
          </a:prstGeom>
        </p:spPr>
        <p:txBody>
          <a:bodyPr lIns="0" tIns="0" rIns="0" bIns="0" rtlCol="0" anchor="t">
            <a:spAutoFit/>
          </a:bodyPr>
          <a:lstStyle/>
          <a:p>
            <a:pPr algn="l">
              <a:lnSpc>
                <a:spcPts val="11200"/>
              </a:lnSpc>
            </a:pPr>
            <a:r>
              <a:rPr lang="en-US" sz="8000">
                <a:solidFill>
                  <a:srgbClr val="000000"/>
                </a:solidFill>
                <a:latin typeface="Oswald Bold"/>
              </a:rPr>
              <a:t>LEARNING OBJECTIVE</a:t>
            </a:r>
          </a:p>
        </p:txBody>
      </p:sp>
      <p:sp>
        <p:nvSpPr>
          <p:cNvPr id="4" name="TextBox 4"/>
          <p:cNvSpPr txBox="1"/>
          <p:nvPr/>
        </p:nvSpPr>
        <p:spPr>
          <a:xfrm>
            <a:off x="1671454" y="5886250"/>
            <a:ext cx="7039040" cy="2050415"/>
          </a:xfrm>
          <a:prstGeom prst="rect">
            <a:avLst/>
          </a:prstGeom>
        </p:spPr>
        <p:txBody>
          <a:bodyPr lIns="0" tIns="0" rIns="0" bIns="0" rtlCol="0" anchor="t">
            <a:spAutoFit/>
          </a:bodyPr>
          <a:lstStyle/>
          <a:p>
            <a:pPr algn="l">
              <a:lnSpc>
                <a:spcPts val="4059"/>
              </a:lnSpc>
            </a:pPr>
            <a:r>
              <a:rPr lang="en-US" sz="2899">
                <a:solidFill>
                  <a:srgbClr val="000000"/>
                </a:solidFill>
                <a:latin typeface="Roboto Condensed Italics"/>
              </a:rPr>
              <a:t>Conduct a short research project to answer a question, drawing on several sources and generating additional related, focused questions that allow for multiple avenues of exploration.</a:t>
            </a:r>
          </a:p>
        </p:txBody>
      </p:sp>
      <p:grpSp>
        <p:nvGrpSpPr>
          <p:cNvPr id="5" name="Group 5"/>
          <p:cNvGrpSpPr/>
          <p:nvPr/>
        </p:nvGrpSpPr>
        <p:grpSpPr>
          <a:xfrm>
            <a:off x="1028700" y="1028700"/>
            <a:ext cx="9201073" cy="8229600"/>
            <a:chOff x="0" y="0"/>
            <a:chExt cx="2423328" cy="2167467"/>
          </a:xfrm>
        </p:grpSpPr>
        <p:sp>
          <p:nvSpPr>
            <p:cNvPr id="6" name="Freeform 6"/>
            <p:cNvSpPr/>
            <p:nvPr/>
          </p:nvSpPr>
          <p:spPr>
            <a:xfrm>
              <a:off x="0" y="0"/>
              <a:ext cx="2423328" cy="2167467"/>
            </a:xfrm>
            <a:custGeom>
              <a:avLst/>
              <a:gdLst/>
              <a:ahLst/>
              <a:cxnLst/>
              <a:rect l="l" t="t" r="r" b="b"/>
              <a:pathLst>
                <a:path w="2423328" h="2167467">
                  <a:moveTo>
                    <a:pt x="0" y="0"/>
                  </a:moveTo>
                  <a:lnTo>
                    <a:pt x="2423328" y="0"/>
                  </a:lnTo>
                  <a:lnTo>
                    <a:pt x="2423328" y="2167467"/>
                  </a:lnTo>
                  <a:lnTo>
                    <a:pt x="0" y="2167467"/>
                  </a:lnTo>
                  <a:close/>
                </a:path>
              </a:pathLst>
            </a:custGeom>
            <a:solidFill>
              <a:srgbClr val="E7E8E9"/>
            </a:solidFill>
          </p:spPr>
        </p:sp>
        <p:sp>
          <p:nvSpPr>
            <p:cNvPr id="7" name="TextBox 7"/>
            <p:cNvSpPr txBox="1"/>
            <p:nvPr/>
          </p:nvSpPr>
          <p:spPr>
            <a:xfrm>
              <a:off x="0" y="-38100"/>
              <a:ext cx="2423328" cy="2205567"/>
            </a:xfrm>
            <a:prstGeom prst="rect">
              <a:avLst/>
            </a:prstGeom>
          </p:spPr>
          <p:txBody>
            <a:bodyPr lIns="50800" tIns="50800" rIns="50800" bIns="50800" rtlCol="0" anchor="ctr"/>
            <a:lstStyle/>
            <a:p>
              <a:pPr algn="ctr">
                <a:lnSpc>
                  <a:spcPts val="2339"/>
                </a:lnSpc>
              </a:pPr>
              <a:endParaRPr/>
            </a:p>
          </p:txBody>
        </p:sp>
      </p:grpSp>
      <p:sp>
        <p:nvSpPr>
          <p:cNvPr id="8" name="TextBox 8"/>
          <p:cNvSpPr txBox="1"/>
          <p:nvPr/>
        </p:nvSpPr>
        <p:spPr>
          <a:xfrm>
            <a:off x="1823854" y="2633363"/>
            <a:ext cx="6678648" cy="2787649"/>
          </a:xfrm>
          <a:prstGeom prst="rect">
            <a:avLst/>
          </a:prstGeom>
        </p:spPr>
        <p:txBody>
          <a:bodyPr lIns="0" tIns="0" rIns="0" bIns="0" rtlCol="0" anchor="t">
            <a:spAutoFit/>
          </a:bodyPr>
          <a:lstStyle/>
          <a:p>
            <a:pPr algn="l">
              <a:lnSpc>
                <a:spcPts val="11200"/>
              </a:lnSpc>
            </a:pPr>
            <a:r>
              <a:rPr lang="en-US" sz="8000">
                <a:solidFill>
                  <a:srgbClr val="000000"/>
                </a:solidFill>
                <a:latin typeface="Oswald Bold"/>
              </a:rPr>
              <a:t>OVERVIEW OF RESEARCH IDEA</a:t>
            </a:r>
          </a:p>
        </p:txBody>
      </p:sp>
      <p:sp>
        <p:nvSpPr>
          <p:cNvPr id="9" name="TextBox 9"/>
          <p:cNvSpPr txBox="1"/>
          <p:nvPr/>
        </p:nvSpPr>
        <p:spPr>
          <a:xfrm>
            <a:off x="1823854" y="6038650"/>
            <a:ext cx="7538096" cy="2701702"/>
          </a:xfrm>
          <a:prstGeom prst="rect">
            <a:avLst/>
          </a:prstGeom>
        </p:spPr>
        <p:txBody>
          <a:bodyPr wrap="square" lIns="0" tIns="0" rIns="0" bIns="0" rtlCol="0" anchor="t">
            <a:spAutoFit/>
          </a:bodyPr>
          <a:lstStyle/>
          <a:p>
            <a:r>
              <a:rPr lang="en-US" sz="2400" b="1" i="1">
                <a:solidFill>
                  <a:srgbClr val="000000"/>
                </a:solidFill>
                <a:latin typeface="Roboto Condensed"/>
                <a:ea typeface="Roboto Condensed"/>
                <a:cs typeface="Calibri"/>
              </a:rPr>
              <a:t>Original Idea:</a:t>
            </a:r>
            <a:r>
              <a:rPr lang="en-US" sz="2400">
                <a:solidFill>
                  <a:srgbClr val="000000"/>
                </a:solidFill>
                <a:latin typeface="Roboto Condensed"/>
                <a:ea typeface="Roboto Condensed"/>
                <a:cs typeface="Calibri"/>
              </a:rPr>
              <a:t> News sources and their email list and  how they make/display content</a:t>
            </a:r>
          </a:p>
          <a:p>
            <a:r>
              <a:rPr lang="en-US" sz="2400" b="1" i="1">
                <a:solidFill>
                  <a:srgbClr val="000000"/>
                </a:solidFill>
                <a:latin typeface="Roboto Condensed"/>
                <a:ea typeface="Roboto Condensed"/>
                <a:cs typeface="Calibri"/>
              </a:rPr>
              <a:t>Procedure: </a:t>
            </a:r>
            <a:r>
              <a:rPr lang="en-US" sz="2400">
                <a:solidFill>
                  <a:srgbClr val="000000"/>
                </a:solidFill>
                <a:latin typeface="Roboto Condensed"/>
                <a:ea typeface="Roboto Condensed"/>
                <a:cs typeface="Calibri"/>
              </a:rPr>
              <a:t>Signup to the newsletters of all the most popular news companies and then analyze each day the choices in content to include, how they portray headlines, variance in sentiment on issues, and frequency of newsletters or updates.</a:t>
            </a:r>
          </a:p>
          <a:p>
            <a:pPr algn="l">
              <a:lnSpc>
                <a:spcPts val="4059"/>
              </a:lnSpc>
            </a:pPr>
            <a:endParaRPr lang="en-US" sz="2850">
              <a:solidFill>
                <a:srgbClr val="000000"/>
              </a:solidFill>
              <a:latin typeface="Roboto Condensed Italics"/>
              <a:ea typeface="Roboto Condensed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5">
            <a:extLst>
              <a:ext uri="{FF2B5EF4-FFF2-40B4-BE49-F238E27FC236}">
                <a16:creationId xmlns:a16="http://schemas.microsoft.com/office/drawing/2014/main" id="{61E48BBE-6288-72DE-1A49-0A8E2A457F06}"/>
              </a:ext>
            </a:extLst>
          </p:cNvPr>
          <p:cNvGrpSpPr/>
          <p:nvPr/>
        </p:nvGrpSpPr>
        <p:grpSpPr>
          <a:xfrm>
            <a:off x="1253837" y="399131"/>
            <a:ext cx="16214936" cy="2053126"/>
            <a:chOff x="0" y="-38100"/>
            <a:chExt cx="2423328" cy="2205567"/>
          </a:xfrm>
        </p:grpSpPr>
        <p:sp>
          <p:nvSpPr>
            <p:cNvPr id="7" name="Freeform 6">
              <a:extLst>
                <a:ext uri="{FF2B5EF4-FFF2-40B4-BE49-F238E27FC236}">
                  <a16:creationId xmlns:a16="http://schemas.microsoft.com/office/drawing/2014/main" id="{6943C106-9A90-67D5-7514-07ADC55091F6}"/>
                </a:ext>
              </a:extLst>
            </p:cNvPr>
            <p:cNvSpPr/>
            <p:nvPr/>
          </p:nvSpPr>
          <p:spPr>
            <a:xfrm>
              <a:off x="0" y="0"/>
              <a:ext cx="2423328" cy="2167467"/>
            </a:xfrm>
            <a:custGeom>
              <a:avLst/>
              <a:gdLst/>
              <a:ahLst/>
              <a:cxnLst/>
              <a:rect l="l" t="t" r="r" b="b"/>
              <a:pathLst>
                <a:path w="2423328" h="2167467">
                  <a:moveTo>
                    <a:pt x="0" y="0"/>
                  </a:moveTo>
                  <a:lnTo>
                    <a:pt x="2423328" y="0"/>
                  </a:lnTo>
                  <a:lnTo>
                    <a:pt x="2423328" y="2167467"/>
                  </a:lnTo>
                  <a:lnTo>
                    <a:pt x="0" y="2167467"/>
                  </a:lnTo>
                  <a:close/>
                </a:path>
              </a:pathLst>
            </a:custGeom>
            <a:solidFill>
              <a:srgbClr val="E7E8E9"/>
            </a:solidFill>
          </p:spPr>
        </p:sp>
        <p:sp>
          <p:nvSpPr>
            <p:cNvPr id="8" name="TextBox 7">
              <a:extLst>
                <a:ext uri="{FF2B5EF4-FFF2-40B4-BE49-F238E27FC236}">
                  <a16:creationId xmlns:a16="http://schemas.microsoft.com/office/drawing/2014/main" id="{DED876E1-AC7F-E665-C3B6-53E506261B65}"/>
                </a:ext>
              </a:extLst>
            </p:cNvPr>
            <p:cNvSpPr txBox="1"/>
            <p:nvPr/>
          </p:nvSpPr>
          <p:spPr>
            <a:xfrm>
              <a:off x="0" y="-38100"/>
              <a:ext cx="2423328" cy="2205567"/>
            </a:xfrm>
            <a:prstGeom prst="rect">
              <a:avLst/>
            </a:prstGeom>
          </p:spPr>
          <p:txBody>
            <a:bodyPr lIns="50800" tIns="50800" rIns="50800" bIns="50800" rtlCol="0" anchor="ctr"/>
            <a:lstStyle/>
            <a:p>
              <a:pPr algn="ctr">
                <a:lnSpc>
                  <a:spcPts val="2339"/>
                </a:lnSpc>
              </a:pPr>
              <a:endParaRPr/>
            </a:p>
          </p:txBody>
        </p:sp>
      </p:grpSp>
      <p:sp>
        <p:nvSpPr>
          <p:cNvPr id="11" name="TextBox 8">
            <a:extLst>
              <a:ext uri="{FF2B5EF4-FFF2-40B4-BE49-F238E27FC236}">
                <a16:creationId xmlns:a16="http://schemas.microsoft.com/office/drawing/2014/main" id="{443333F8-A2D8-22EE-C629-7E3CFF4781DE}"/>
              </a:ext>
            </a:extLst>
          </p:cNvPr>
          <p:cNvSpPr txBox="1"/>
          <p:nvPr/>
        </p:nvSpPr>
        <p:spPr>
          <a:xfrm>
            <a:off x="6638309" y="763000"/>
            <a:ext cx="6678648" cy="1317284"/>
          </a:xfrm>
          <a:prstGeom prst="rect">
            <a:avLst/>
          </a:prstGeom>
        </p:spPr>
        <p:txBody>
          <a:bodyPr lIns="0" tIns="0" rIns="0" bIns="0" rtlCol="0" anchor="t">
            <a:spAutoFit/>
          </a:bodyPr>
          <a:lstStyle/>
          <a:p>
            <a:pPr algn="l">
              <a:lnSpc>
                <a:spcPts val="11200"/>
              </a:lnSpc>
            </a:pPr>
            <a:r>
              <a:rPr lang="en-US" sz="8000">
                <a:solidFill>
                  <a:srgbClr val="000000"/>
                </a:solidFill>
                <a:latin typeface="Oswald Bold"/>
              </a:rPr>
              <a:t>Background</a:t>
            </a:r>
          </a:p>
        </p:txBody>
      </p:sp>
      <p:sp>
        <p:nvSpPr>
          <p:cNvPr id="13" name="TextBox 9">
            <a:extLst>
              <a:ext uri="{FF2B5EF4-FFF2-40B4-BE49-F238E27FC236}">
                <a16:creationId xmlns:a16="http://schemas.microsoft.com/office/drawing/2014/main" id="{4BE6B311-822E-601A-4824-FB0F88D502C7}"/>
              </a:ext>
            </a:extLst>
          </p:cNvPr>
          <p:cNvSpPr txBox="1"/>
          <p:nvPr/>
        </p:nvSpPr>
        <p:spPr>
          <a:xfrm>
            <a:off x="1245819" y="2569785"/>
            <a:ext cx="10514209" cy="7846700"/>
          </a:xfrm>
          <a:prstGeom prst="rect">
            <a:avLst/>
          </a:prstGeom>
        </p:spPr>
        <p:txBody>
          <a:bodyPr wrap="square" lIns="0" tIns="0" rIns="0" bIns="0" rtlCol="0" anchor="t">
            <a:spAutoFit/>
          </a:bodyPr>
          <a:lstStyle/>
          <a:p>
            <a:pPr>
              <a:lnSpc>
                <a:spcPts val="4059"/>
              </a:lnSpc>
            </a:pPr>
            <a:r>
              <a:rPr lang="en-US" sz="2850">
                <a:solidFill>
                  <a:srgbClr val="000000"/>
                </a:solidFill>
                <a:latin typeface="Roboto Condensed Italics"/>
                <a:ea typeface="Roboto Condensed Italics"/>
              </a:rPr>
              <a:t>As we see political division in our country, people also turn to different media outlets based on their party affiliation. Many people trust and distrust different media outlets. Why might we see a stark difference in percentage viewership for different news media outlet based on the partisan affiliation? </a:t>
            </a:r>
          </a:p>
          <a:p>
            <a:pPr>
              <a:lnSpc>
                <a:spcPts val="4059"/>
              </a:lnSpc>
            </a:pPr>
            <a:endParaRPr lang="en-US" sz="2850">
              <a:solidFill>
                <a:srgbClr val="000000"/>
              </a:solidFill>
              <a:latin typeface="Roboto Condensed Italics"/>
              <a:ea typeface="Roboto Condensed Italics"/>
            </a:endParaRPr>
          </a:p>
          <a:p>
            <a:pPr>
              <a:lnSpc>
                <a:spcPts val="4059"/>
              </a:lnSpc>
            </a:pPr>
            <a:r>
              <a:rPr lang="en-US" sz="2850">
                <a:solidFill>
                  <a:srgbClr val="000000"/>
                </a:solidFill>
                <a:latin typeface="Roboto Condensed Italics"/>
                <a:ea typeface="Roboto Condensed Italics"/>
              </a:rPr>
              <a:t>Similar study- </a:t>
            </a:r>
            <a:r>
              <a:rPr lang="en-US" sz="2850" i="1">
                <a:solidFill>
                  <a:srgbClr val="000000"/>
                </a:solidFill>
                <a:latin typeface="Roboto Condensed Italics"/>
                <a:ea typeface="Roboto Condensed Italics"/>
              </a:rPr>
              <a:t>Email Newsletters: An Analysis of Content From Nine Top News Organizations</a:t>
            </a:r>
          </a:p>
          <a:p>
            <a:pPr>
              <a:lnSpc>
                <a:spcPts val="4059"/>
              </a:lnSpc>
            </a:pPr>
            <a:r>
              <a:rPr lang="en-US" sz="2850">
                <a:solidFill>
                  <a:srgbClr val="000000"/>
                </a:solidFill>
                <a:latin typeface="Roboto Condensed Italics"/>
                <a:ea typeface="Roboto Condensed Italics"/>
              </a:rPr>
              <a:t>This study mentions the implementation of gatekeeping and curation in media outlets. Journalists and publishers sift through large amounts of information and choose what to release to its audiences. </a:t>
            </a:r>
            <a:endParaRPr lang="en-US" sz="2850" i="1">
              <a:solidFill>
                <a:srgbClr val="000000"/>
              </a:solidFill>
              <a:latin typeface="Roboto Condensed Italics"/>
              <a:ea typeface="Roboto Condensed Italics"/>
            </a:endParaRPr>
          </a:p>
          <a:p>
            <a:pPr>
              <a:lnSpc>
                <a:spcPts val="4059"/>
              </a:lnSpc>
            </a:pPr>
            <a:endParaRPr lang="en-US" sz="2850">
              <a:solidFill>
                <a:srgbClr val="000000"/>
              </a:solidFill>
              <a:latin typeface="Roboto Condensed Italics"/>
              <a:ea typeface="Roboto Condensed Italics"/>
            </a:endParaRPr>
          </a:p>
          <a:p>
            <a:pPr>
              <a:lnSpc>
                <a:spcPts val="4059"/>
              </a:lnSpc>
            </a:pPr>
            <a:r>
              <a:rPr lang="en-US" sz="2850">
                <a:solidFill>
                  <a:srgbClr val="000000"/>
                </a:solidFill>
                <a:latin typeface="Roboto Condensed Italics"/>
                <a:ea typeface="Roboto Condensed Italics"/>
              </a:rPr>
              <a:t>Many news media outlets are also using subscription to provide information or higher quality information to its audiences. </a:t>
            </a:r>
          </a:p>
          <a:p>
            <a:pPr marL="514350" indent="-514350">
              <a:lnSpc>
                <a:spcPts val="4059"/>
              </a:lnSpc>
              <a:buAutoNum type="arabicPeriod"/>
            </a:pPr>
            <a:endParaRPr lang="en-US" sz="2850">
              <a:solidFill>
                <a:srgbClr val="000000"/>
              </a:solidFill>
              <a:latin typeface="Roboto Condensed Italics"/>
              <a:ea typeface="Roboto Condensed Italics"/>
            </a:endParaRPr>
          </a:p>
        </p:txBody>
      </p:sp>
      <p:pic>
        <p:nvPicPr>
          <p:cNvPr id="14" name="Picture 13" descr="A screenshot of a graph&#10;&#10;Description automatically generated">
            <a:extLst>
              <a:ext uri="{FF2B5EF4-FFF2-40B4-BE49-F238E27FC236}">
                <a16:creationId xmlns:a16="http://schemas.microsoft.com/office/drawing/2014/main" id="{D439F5EB-1082-5E7C-54F3-2D9358CE5BD2}"/>
              </a:ext>
            </a:extLst>
          </p:cNvPr>
          <p:cNvPicPr>
            <a:picLocks noChangeAspect="1"/>
          </p:cNvPicPr>
          <p:nvPr/>
        </p:nvPicPr>
        <p:blipFill>
          <a:blip r:embed="rId3"/>
          <a:stretch>
            <a:fillRect/>
          </a:stretch>
        </p:blipFill>
        <p:spPr>
          <a:xfrm>
            <a:off x="11977516" y="2566358"/>
            <a:ext cx="6021760" cy="7440284"/>
          </a:xfrm>
          <a:prstGeom prst="rect">
            <a:avLst/>
          </a:prstGeom>
        </p:spPr>
      </p:pic>
      <p:sp>
        <p:nvSpPr>
          <p:cNvPr id="2" name="TextBox 1">
            <a:extLst>
              <a:ext uri="{FF2B5EF4-FFF2-40B4-BE49-F238E27FC236}">
                <a16:creationId xmlns:a16="http://schemas.microsoft.com/office/drawing/2014/main" id="{5FCAAC37-673B-0BAC-C5AA-41A2955E248D}"/>
              </a:ext>
            </a:extLst>
          </p:cNvPr>
          <p:cNvSpPr txBox="1"/>
          <p:nvPr/>
        </p:nvSpPr>
        <p:spPr>
          <a:xfrm>
            <a:off x="12264151" y="1853240"/>
            <a:ext cx="52084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hlinkClick r:id="rId4"/>
              </a:rPr>
              <a:t>Document: Background of News Source</a:t>
            </a:r>
            <a:endParaRPr lang="en-US" sz="2400">
              <a:ea typeface="Calibri"/>
              <a:cs typeface="Calibri"/>
            </a:endParaRPr>
          </a:p>
        </p:txBody>
      </p:sp>
    </p:spTree>
    <p:extLst>
      <p:ext uri="{BB962C8B-B14F-4D97-AF65-F5344CB8AC3E}">
        <p14:creationId xmlns:p14="http://schemas.microsoft.com/office/powerpoint/2010/main" val="367633840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a:extLst>
              <a:ext uri="{FF2B5EF4-FFF2-40B4-BE49-F238E27FC236}">
                <a16:creationId xmlns:a16="http://schemas.microsoft.com/office/drawing/2014/main" id="{C85C47B2-6E70-78EC-8EBA-7A6B28D93961}"/>
              </a:ext>
            </a:extLst>
          </p:cNvPr>
          <p:cNvGrpSpPr/>
          <p:nvPr/>
        </p:nvGrpSpPr>
        <p:grpSpPr>
          <a:xfrm>
            <a:off x="1038176" y="334433"/>
            <a:ext cx="16214936" cy="2053126"/>
            <a:chOff x="0" y="-38100"/>
            <a:chExt cx="2423328" cy="2205567"/>
          </a:xfrm>
        </p:grpSpPr>
        <p:sp>
          <p:nvSpPr>
            <p:cNvPr id="3" name="Freeform 6">
              <a:extLst>
                <a:ext uri="{FF2B5EF4-FFF2-40B4-BE49-F238E27FC236}">
                  <a16:creationId xmlns:a16="http://schemas.microsoft.com/office/drawing/2014/main" id="{EE9DBDEB-DE6E-2901-15A3-98A32FCB2367}"/>
                </a:ext>
              </a:extLst>
            </p:cNvPr>
            <p:cNvSpPr/>
            <p:nvPr/>
          </p:nvSpPr>
          <p:spPr>
            <a:xfrm>
              <a:off x="0" y="0"/>
              <a:ext cx="2423328" cy="2167467"/>
            </a:xfrm>
            <a:custGeom>
              <a:avLst/>
              <a:gdLst/>
              <a:ahLst/>
              <a:cxnLst/>
              <a:rect l="l" t="t" r="r" b="b"/>
              <a:pathLst>
                <a:path w="2423328" h="2167467">
                  <a:moveTo>
                    <a:pt x="0" y="0"/>
                  </a:moveTo>
                  <a:lnTo>
                    <a:pt x="2423328" y="0"/>
                  </a:lnTo>
                  <a:lnTo>
                    <a:pt x="2423328" y="2167467"/>
                  </a:lnTo>
                  <a:lnTo>
                    <a:pt x="0" y="2167467"/>
                  </a:lnTo>
                  <a:close/>
                </a:path>
              </a:pathLst>
            </a:custGeom>
            <a:solidFill>
              <a:srgbClr val="E7E8E9"/>
            </a:solidFill>
          </p:spPr>
        </p:sp>
        <p:sp>
          <p:nvSpPr>
            <p:cNvPr id="4" name="TextBox 3">
              <a:extLst>
                <a:ext uri="{FF2B5EF4-FFF2-40B4-BE49-F238E27FC236}">
                  <a16:creationId xmlns:a16="http://schemas.microsoft.com/office/drawing/2014/main" id="{0801D4D1-3F1E-A57D-86D7-94C554A4741A}"/>
                </a:ext>
              </a:extLst>
            </p:cNvPr>
            <p:cNvSpPr txBox="1"/>
            <p:nvPr/>
          </p:nvSpPr>
          <p:spPr>
            <a:xfrm>
              <a:off x="0" y="-38100"/>
              <a:ext cx="2423328" cy="2205567"/>
            </a:xfrm>
            <a:prstGeom prst="rect">
              <a:avLst/>
            </a:prstGeom>
          </p:spPr>
          <p:txBody>
            <a:bodyPr lIns="50800" tIns="50800" rIns="50800" bIns="50800" rtlCol="0" anchor="ctr"/>
            <a:lstStyle/>
            <a:p>
              <a:pPr algn="ctr">
                <a:lnSpc>
                  <a:spcPts val="2339"/>
                </a:lnSpc>
              </a:pPr>
              <a:endParaRPr/>
            </a:p>
          </p:txBody>
        </p:sp>
      </p:grpSp>
      <p:sp>
        <p:nvSpPr>
          <p:cNvPr id="7" name="TextBox 8">
            <a:extLst>
              <a:ext uri="{FF2B5EF4-FFF2-40B4-BE49-F238E27FC236}">
                <a16:creationId xmlns:a16="http://schemas.microsoft.com/office/drawing/2014/main" id="{77D2BBBF-979F-F03C-D5EB-6D649D1667E3}"/>
              </a:ext>
            </a:extLst>
          </p:cNvPr>
          <p:cNvSpPr txBox="1"/>
          <p:nvPr/>
        </p:nvSpPr>
        <p:spPr>
          <a:xfrm>
            <a:off x="4567970" y="676736"/>
            <a:ext cx="10884024" cy="1341457"/>
          </a:xfrm>
          <a:prstGeom prst="rect">
            <a:avLst/>
          </a:prstGeom>
        </p:spPr>
        <p:txBody>
          <a:bodyPr wrap="square" lIns="0" tIns="0" rIns="0" bIns="0" rtlCol="0" anchor="t">
            <a:spAutoFit/>
          </a:bodyPr>
          <a:lstStyle/>
          <a:p>
            <a:pPr>
              <a:lnSpc>
                <a:spcPts val="11200"/>
              </a:lnSpc>
            </a:pPr>
            <a:r>
              <a:rPr lang="en-US" sz="8000">
                <a:solidFill>
                  <a:srgbClr val="000000"/>
                </a:solidFill>
                <a:latin typeface="Oswald Bold"/>
              </a:rPr>
              <a:t>What we want to study</a:t>
            </a:r>
            <a:endParaRPr lang="en-US"/>
          </a:p>
        </p:txBody>
      </p:sp>
      <p:sp>
        <p:nvSpPr>
          <p:cNvPr id="9" name="TextBox 9">
            <a:extLst>
              <a:ext uri="{FF2B5EF4-FFF2-40B4-BE49-F238E27FC236}">
                <a16:creationId xmlns:a16="http://schemas.microsoft.com/office/drawing/2014/main" id="{F3ED509C-C5F8-042A-A5A1-4FC8243527BA}"/>
              </a:ext>
            </a:extLst>
          </p:cNvPr>
          <p:cNvSpPr txBox="1"/>
          <p:nvPr/>
        </p:nvSpPr>
        <p:spPr>
          <a:xfrm>
            <a:off x="1263137" y="2846876"/>
            <a:ext cx="16423303" cy="6486391"/>
          </a:xfrm>
          <a:prstGeom prst="rect">
            <a:avLst/>
          </a:prstGeom>
        </p:spPr>
        <p:txBody>
          <a:bodyPr wrap="square" lIns="0" tIns="0" rIns="0" bIns="0" rtlCol="0" anchor="t">
            <a:spAutoFit/>
          </a:bodyPr>
          <a:lstStyle/>
          <a:p>
            <a:pPr marL="514350" indent="-514350">
              <a:lnSpc>
                <a:spcPct val="200000"/>
              </a:lnSpc>
              <a:buAutoNum type="arabicPeriod"/>
            </a:pPr>
            <a:r>
              <a:rPr lang="en-US" sz="3600">
                <a:solidFill>
                  <a:srgbClr val="000000"/>
                </a:solidFill>
                <a:latin typeface="Roboto Condensed Italics"/>
                <a:ea typeface="Roboto Condensed Italics"/>
              </a:rPr>
              <a:t>Content choices</a:t>
            </a:r>
            <a:endParaRPr lang="en-US"/>
          </a:p>
          <a:p>
            <a:pPr marL="514350" indent="-514350">
              <a:lnSpc>
                <a:spcPct val="200000"/>
              </a:lnSpc>
              <a:buAutoNum type="arabicPeriod"/>
            </a:pPr>
            <a:r>
              <a:rPr lang="en-US" sz="3600">
                <a:solidFill>
                  <a:srgbClr val="000000"/>
                </a:solidFill>
                <a:latin typeface="Roboto Condensed Italics"/>
                <a:ea typeface="Roboto Condensed Italics"/>
              </a:rPr>
              <a:t>Headline Portrayal</a:t>
            </a:r>
          </a:p>
          <a:p>
            <a:pPr marL="514350" indent="-514350">
              <a:lnSpc>
                <a:spcPct val="200000"/>
              </a:lnSpc>
              <a:buAutoNum type="arabicPeriod"/>
            </a:pPr>
            <a:r>
              <a:rPr lang="en-US" sz="3600">
                <a:solidFill>
                  <a:srgbClr val="000000"/>
                </a:solidFill>
                <a:latin typeface="Roboto Condensed Italics"/>
                <a:ea typeface="Roboto Condensed Italics"/>
              </a:rPr>
              <a:t>Sentiment Variance/Linguistic Bias</a:t>
            </a:r>
          </a:p>
          <a:p>
            <a:pPr marL="514350" indent="-514350">
              <a:lnSpc>
                <a:spcPct val="200000"/>
              </a:lnSpc>
              <a:buAutoNum type="arabicPeriod"/>
            </a:pPr>
            <a:r>
              <a:rPr lang="en-US" sz="3600">
                <a:solidFill>
                  <a:srgbClr val="000000"/>
                </a:solidFill>
                <a:latin typeface="Roboto Condensed Italics"/>
                <a:ea typeface="Roboto Condensed Italics"/>
              </a:rPr>
              <a:t>Communication Frequency</a:t>
            </a:r>
          </a:p>
          <a:p>
            <a:pPr marL="514350" indent="-514350">
              <a:lnSpc>
                <a:spcPct val="200000"/>
              </a:lnSpc>
              <a:buAutoNum type="arabicPeriod"/>
            </a:pPr>
            <a:r>
              <a:rPr lang="en-US" sz="3600">
                <a:solidFill>
                  <a:srgbClr val="000000"/>
                </a:solidFill>
                <a:latin typeface="Roboto Condensed Italics"/>
                <a:ea typeface="Roboto Condensed Italics"/>
              </a:rPr>
              <a:t>AI Use</a:t>
            </a:r>
          </a:p>
          <a:p>
            <a:pPr marL="514350" indent="-514350">
              <a:lnSpc>
                <a:spcPct val="200000"/>
              </a:lnSpc>
              <a:buAutoNum type="arabicPeriod"/>
            </a:pPr>
            <a:r>
              <a:rPr lang="en-US" sz="3600">
                <a:solidFill>
                  <a:srgbClr val="000000"/>
                </a:solidFill>
                <a:latin typeface="Roboto Condensed Italics"/>
                <a:ea typeface="Roboto Condensed Italics"/>
              </a:rPr>
              <a:t>Information Gap/Income Disparit</a:t>
            </a:r>
            <a:r>
              <a:rPr lang="en-US" sz="2850">
                <a:solidFill>
                  <a:srgbClr val="000000"/>
                </a:solidFill>
                <a:latin typeface="Roboto Condensed Italics"/>
                <a:ea typeface="Roboto Condensed Italics"/>
              </a:rPr>
              <a:t>y</a:t>
            </a:r>
          </a:p>
        </p:txBody>
      </p:sp>
      <p:sp>
        <p:nvSpPr>
          <p:cNvPr id="10" name="TextBox 9">
            <a:extLst>
              <a:ext uri="{FF2B5EF4-FFF2-40B4-BE49-F238E27FC236}">
                <a16:creationId xmlns:a16="http://schemas.microsoft.com/office/drawing/2014/main" id="{777B243B-A126-B520-9040-CD8EF38010C2}"/>
              </a:ext>
            </a:extLst>
          </p:cNvPr>
          <p:cNvSpPr txBox="1"/>
          <p:nvPr/>
        </p:nvSpPr>
        <p:spPr>
          <a:xfrm>
            <a:off x="12746258" y="2395319"/>
            <a:ext cx="70564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hlinkClick r:id="rId3"/>
              </a:rPr>
              <a:t>News Source Literature Review.docx</a:t>
            </a:r>
            <a:endParaRPr lang="en-US" sz="2400">
              <a:ea typeface="Calibri"/>
              <a:cs typeface="Calibri"/>
            </a:endParaRPr>
          </a:p>
        </p:txBody>
      </p:sp>
    </p:spTree>
    <p:extLst>
      <p:ext uri="{BB962C8B-B14F-4D97-AF65-F5344CB8AC3E}">
        <p14:creationId xmlns:p14="http://schemas.microsoft.com/office/powerpoint/2010/main" val="127398656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6994146" cy="8229600"/>
            <a:chOff x="0" y="0"/>
            <a:chExt cx="1842080" cy="2167467"/>
          </a:xfrm>
        </p:grpSpPr>
        <p:sp>
          <p:nvSpPr>
            <p:cNvPr id="3" name="Freeform 3"/>
            <p:cNvSpPr/>
            <p:nvPr/>
          </p:nvSpPr>
          <p:spPr>
            <a:xfrm>
              <a:off x="0" y="0"/>
              <a:ext cx="1842080" cy="2167467"/>
            </a:xfrm>
            <a:custGeom>
              <a:avLst/>
              <a:gdLst/>
              <a:ahLst/>
              <a:cxnLst/>
              <a:rect l="l" t="t" r="r" b="b"/>
              <a:pathLst>
                <a:path w="1842080" h="2167467">
                  <a:moveTo>
                    <a:pt x="0" y="0"/>
                  </a:moveTo>
                  <a:lnTo>
                    <a:pt x="1842080" y="0"/>
                  </a:lnTo>
                  <a:lnTo>
                    <a:pt x="1842080" y="2167467"/>
                  </a:lnTo>
                  <a:lnTo>
                    <a:pt x="0" y="2167467"/>
                  </a:lnTo>
                  <a:close/>
                </a:path>
              </a:pathLst>
            </a:custGeom>
            <a:solidFill>
              <a:srgbClr val="E7E8E9"/>
            </a:solidFill>
          </p:spPr>
        </p:sp>
        <p:sp>
          <p:nvSpPr>
            <p:cNvPr id="4" name="TextBox 4"/>
            <p:cNvSpPr txBox="1"/>
            <p:nvPr/>
          </p:nvSpPr>
          <p:spPr>
            <a:xfrm>
              <a:off x="0" y="-38100"/>
              <a:ext cx="1842080" cy="2205567"/>
            </a:xfrm>
            <a:prstGeom prst="rect">
              <a:avLst/>
            </a:prstGeom>
          </p:spPr>
          <p:txBody>
            <a:bodyPr lIns="50800" tIns="50800" rIns="50800" bIns="50800" rtlCol="0" anchor="ctr"/>
            <a:lstStyle/>
            <a:p>
              <a:pPr algn="ctr">
                <a:lnSpc>
                  <a:spcPts val="2339"/>
                </a:lnSpc>
              </a:pPr>
              <a:endParaRPr/>
            </a:p>
          </p:txBody>
        </p:sp>
      </p:grpSp>
      <p:sp>
        <p:nvSpPr>
          <p:cNvPr id="6" name="TextBox 6"/>
          <p:cNvSpPr txBox="1"/>
          <p:nvPr/>
        </p:nvSpPr>
        <p:spPr>
          <a:xfrm>
            <a:off x="1671454" y="2524095"/>
            <a:ext cx="6268309" cy="4189865"/>
          </a:xfrm>
          <a:prstGeom prst="rect">
            <a:avLst/>
          </a:prstGeom>
        </p:spPr>
        <p:txBody>
          <a:bodyPr wrap="square" lIns="0" tIns="0" rIns="0" bIns="0" rtlCol="0" anchor="t">
            <a:spAutoFit/>
          </a:bodyPr>
          <a:lstStyle/>
          <a:p>
            <a:pPr>
              <a:lnSpc>
                <a:spcPts val="11200"/>
              </a:lnSpc>
            </a:pPr>
            <a:r>
              <a:rPr lang="en-US" sz="8000">
                <a:solidFill>
                  <a:srgbClr val="000000"/>
                </a:solidFill>
                <a:latin typeface="Oswald Bold"/>
              </a:rPr>
              <a:t>RESEARCH QUESTIONS &amp; HYPOTHESES</a:t>
            </a:r>
          </a:p>
        </p:txBody>
      </p:sp>
      <p:sp>
        <p:nvSpPr>
          <p:cNvPr id="8" name="TextBox 8"/>
          <p:cNvSpPr txBox="1"/>
          <p:nvPr/>
        </p:nvSpPr>
        <p:spPr>
          <a:xfrm>
            <a:off x="8408261" y="3946417"/>
            <a:ext cx="9010071" cy="493981"/>
          </a:xfrm>
          <a:prstGeom prst="rect">
            <a:avLst/>
          </a:prstGeom>
        </p:spPr>
        <p:txBody>
          <a:bodyPr wrap="square" lIns="0" tIns="0" rIns="0" bIns="0" rtlCol="0" anchor="t">
            <a:spAutoFit/>
          </a:bodyPr>
          <a:lstStyle/>
          <a:p>
            <a:pPr>
              <a:lnSpc>
                <a:spcPts val="4200"/>
              </a:lnSpc>
            </a:pPr>
            <a:r>
              <a:rPr lang="en-US" sz="3000">
                <a:solidFill>
                  <a:srgbClr val="000000"/>
                </a:solidFill>
                <a:latin typeface="Oswald Bold"/>
              </a:rPr>
              <a:t>*Docx has list of all hypotheses and research questions.</a:t>
            </a:r>
          </a:p>
        </p:txBody>
      </p:sp>
      <p:sp>
        <p:nvSpPr>
          <p:cNvPr id="9" name="TextBox 9"/>
          <p:cNvSpPr txBox="1"/>
          <p:nvPr/>
        </p:nvSpPr>
        <p:spPr>
          <a:xfrm>
            <a:off x="8408261" y="5015709"/>
            <a:ext cx="8590045" cy="1013098"/>
          </a:xfrm>
          <a:prstGeom prst="rect">
            <a:avLst/>
          </a:prstGeom>
        </p:spPr>
        <p:txBody>
          <a:bodyPr lIns="0" tIns="0" rIns="0" bIns="0" rtlCol="0" anchor="t">
            <a:spAutoFit/>
          </a:bodyPr>
          <a:lstStyle/>
          <a:p>
            <a:pPr marL="457200" indent="-457200">
              <a:lnSpc>
                <a:spcPts val="4060"/>
              </a:lnSpc>
              <a:spcBef>
                <a:spcPct val="0"/>
              </a:spcBef>
              <a:buFont typeface="Arial"/>
              <a:buChar char="•"/>
            </a:pPr>
            <a:r>
              <a:rPr lang="en-US" sz="2900">
                <a:latin typeface="Roboto Condensed"/>
                <a:ea typeface="Roboto Condensed"/>
                <a:cs typeface="Roboto Condensed"/>
              </a:rPr>
              <a:t>Document is only a brainstorm of all possible research questions. </a:t>
            </a:r>
          </a:p>
        </p:txBody>
      </p:sp>
      <p:sp>
        <p:nvSpPr>
          <p:cNvPr id="10" name="TextBox 9">
            <a:extLst>
              <a:ext uri="{FF2B5EF4-FFF2-40B4-BE49-F238E27FC236}">
                <a16:creationId xmlns:a16="http://schemas.microsoft.com/office/drawing/2014/main" id="{7191B68F-32C5-3B9A-7DA6-366AD80C707F}"/>
              </a:ext>
            </a:extLst>
          </p:cNvPr>
          <p:cNvSpPr txBox="1"/>
          <p:nvPr/>
        </p:nvSpPr>
        <p:spPr>
          <a:xfrm>
            <a:off x="2781837" y="8665872"/>
            <a:ext cx="63653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Hypotheses &amp; Research Questions (News Source).docx</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375351"/>
            <a:ext cx="16230600" cy="4882949"/>
            <a:chOff x="0" y="0"/>
            <a:chExt cx="4274726" cy="1286044"/>
          </a:xfrm>
        </p:grpSpPr>
        <p:sp>
          <p:nvSpPr>
            <p:cNvPr id="3" name="Freeform 3"/>
            <p:cNvSpPr/>
            <p:nvPr/>
          </p:nvSpPr>
          <p:spPr>
            <a:xfrm>
              <a:off x="0" y="0"/>
              <a:ext cx="4274726" cy="1286044"/>
            </a:xfrm>
            <a:custGeom>
              <a:avLst/>
              <a:gdLst/>
              <a:ahLst/>
              <a:cxnLst/>
              <a:rect l="l" t="t" r="r" b="b"/>
              <a:pathLst>
                <a:path w="4274726" h="1286044">
                  <a:moveTo>
                    <a:pt x="0" y="0"/>
                  </a:moveTo>
                  <a:lnTo>
                    <a:pt x="4274726" y="0"/>
                  </a:lnTo>
                  <a:lnTo>
                    <a:pt x="4274726" y="1286044"/>
                  </a:lnTo>
                  <a:lnTo>
                    <a:pt x="0" y="1286044"/>
                  </a:lnTo>
                  <a:close/>
                </a:path>
              </a:pathLst>
            </a:custGeom>
            <a:solidFill>
              <a:srgbClr val="E7E8E9"/>
            </a:solidFill>
          </p:spPr>
        </p:sp>
        <p:sp>
          <p:nvSpPr>
            <p:cNvPr id="4" name="TextBox 4"/>
            <p:cNvSpPr txBox="1"/>
            <p:nvPr/>
          </p:nvSpPr>
          <p:spPr>
            <a:xfrm>
              <a:off x="0" y="-38100"/>
              <a:ext cx="4274726" cy="1324144"/>
            </a:xfrm>
            <a:prstGeom prst="rect">
              <a:avLst/>
            </a:prstGeom>
          </p:spPr>
          <p:txBody>
            <a:bodyPr lIns="50800" tIns="50800" rIns="50800" bIns="50800" rtlCol="0" anchor="ctr"/>
            <a:lstStyle/>
            <a:p>
              <a:pPr algn="ctr">
                <a:lnSpc>
                  <a:spcPts val="2339"/>
                </a:lnSpc>
              </a:pPr>
              <a:endParaRPr/>
            </a:p>
          </p:txBody>
        </p:sp>
      </p:grpSp>
      <p:sp>
        <p:nvSpPr>
          <p:cNvPr id="5" name="TextBox 5"/>
          <p:cNvSpPr txBox="1"/>
          <p:nvPr/>
        </p:nvSpPr>
        <p:spPr>
          <a:xfrm>
            <a:off x="1028700" y="2072601"/>
            <a:ext cx="16230600" cy="1368424"/>
          </a:xfrm>
          <a:prstGeom prst="rect">
            <a:avLst/>
          </a:prstGeom>
        </p:spPr>
        <p:txBody>
          <a:bodyPr lIns="0" tIns="0" rIns="0" bIns="0" rtlCol="0" anchor="t">
            <a:spAutoFit/>
          </a:bodyPr>
          <a:lstStyle/>
          <a:p>
            <a:pPr algn="ctr">
              <a:lnSpc>
                <a:spcPts val="11200"/>
              </a:lnSpc>
            </a:pPr>
            <a:r>
              <a:rPr lang="en-US" sz="8000">
                <a:solidFill>
                  <a:srgbClr val="000000"/>
                </a:solidFill>
                <a:latin typeface="Oswald Bold"/>
              </a:rPr>
              <a:t>BROADER IMPLICATIONS</a:t>
            </a:r>
          </a:p>
        </p:txBody>
      </p:sp>
      <p:sp>
        <p:nvSpPr>
          <p:cNvPr id="6" name="Freeform 6"/>
          <p:cNvSpPr/>
          <p:nvPr/>
        </p:nvSpPr>
        <p:spPr>
          <a:xfrm rot="713609">
            <a:off x="1285590" y="643084"/>
            <a:ext cx="1609680" cy="2660628"/>
          </a:xfrm>
          <a:custGeom>
            <a:avLst/>
            <a:gdLst/>
            <a:ahLst/>
            <a:cxnLst/>
            <a:rect l="l" t="t" r="r" b="b"/>
            <a:pathLst>
              <a:path w="1609680" h="2660628">
                <a:moveTo>
                  <a:pt x="0" y="0"/>
                </a:moveTo>
                <a:lnTo>
                  <a:pt x="1609680" y="0"/>
                </a:lnTo>
                <a:lnTo>
                  <a:pt x="1609680" y="2660628"/>
                </a:lnTo>
                <a:lnTo>
                  <a:pt x="0" y="26606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470330">
            <a:off x="16162966" y="7818175"/>
            <a:ext cx="1567708" cy="1947463"/>
          </a:xfrm>
          <a:custGeom>
            <a:avLst/>
            <a:gdLst/>
            <a:ahLst/>
            <a:cxnLst/>
            <a:rect l="l" t="t" r="r" b="b"/>
            <a:pathLst>
              <a:path w="1567708" h="1947463">
                <a:moveTo>
                  <a:pt x="0" y="0"/>
                </a:moveTo>
                <a:lnTo>
                  <a:pt x="1567708" y="0"/>
                </a:lnTo>
                <a:lnTo>
                  <a:pt x="1567708" y="1947463"/>
                </a:lnTo>
                <a:lnTo>
                  <a:pt x="0" y="19474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1666452" y="4686232"/>
            <a:ext cx="8282971" cy="3642023"/>
          </a:xfrm>
          <a:prstGeom prst="rect">
            <a:avLst/>
          </a:prstGeom>
        </p:spPr>
        <p:txBody>
          <a:bodyPr wrap="square" lIns="0" tIns="0" rIns="0" bIns="0" rtlCol="0" anchor="t">
            <a:spAutoFit/>
          </a:bodyPr>
          <a:lstStyle/>
          <a:p>
            <a:pPr marL="626110" lvl="1" indent="-313055">
              <a:lnSpc>
                <a:spcPts val="4060"/>
              </a:lnSpc>
              <a:buFont typeface="Arial"/>
              <a:buChar char="•"/>
            </a:pPr>
            <a:r>
              <a:rPr lang="en-US" sz="2900">
                <a:solidFill>
                  <a:srgbClr val="000000"/>
                </a:solidFill>
                <a:latin typeface="Roboto Condensed"/>
              </a:rPr>
              <a:t>Data collection</a:t>
            </a:r>
            <a:endParaRPr lang="en-US"/>
          </a:p>
          <a:p>
            <a:pPr marL="1083310" lvl="2" indent="-313055">
              <a:lnSpc>
                <a:spcPts val="4060"/>
              </a:lnSpc>
              <a:buFont typeface="Wingdings"/>
              <a:buChar char="§"/>
            </a:pPr>
            <a:r>
              <a:rPr lang="en-US" sz="2900">
                <a:latin typeface="Roboto Condensed"/>
                <a:ea typeface="Roboto Condensed"/>
                <a:cs typeface="Roboto Condensed"/>
              </a:rPr>
              <a:t>Looking into the media outlets privacy policy. </a:t>
            </a:r>
          </a:p>
          <a:p>
            <a:pPr marL="626110" lvl="1" indent="-313055">
              <a:lnSpc>
                <a:spcPts val="4060"/>
              </a:lnSpc>
              <a:buFont typeface="Arial"/>
              <a:buChar char="•"/>
            </a:pPr>
            <a:r>
              <a:rPr lang="en-US" sz="2900">
                <a:latin typeface="Roboto Condensed"/>
                <a:ea typeface="Roboto Condensed"/>
                <a:cs typeface="Roboto Condensed"/>
              </a:rPr>
              <a:t>Selling data</a:t>
            </a:r>
          </a:p>
          <a:p>
            <a:pPr marL="626110" lvl="1" indent="-313055">
              <a:lnSpc>
                <a:spcPts val="4060"/>
              </a:lnSpc>
              <a:buFont typeface="Arial"/>
              <a:buChar char="•"/>
            </a:pPr>
            <a:r>
              <a:rPr lang="en-US" sz="2900">
                <a:latin typeface="Roboto Condensed"/>
                <a:ea typeface="Roboto Condensed"/>
                <a:cs typeface="Roboto Condensed"/>
              </a:rPr>
              <a:t>Microtargeting</a:t>
            </a:r>
          </a:p>
          <a:p>
            <a:pPr marL="1083310" lvl="2" indent="-313055">
              <a:lnSpc>
                <a:spcPts val="4060"/>
              </a:lnSpc>
              <a:buFont typeface="Wingdings"/>
              <a:buChar char="§"/>
            </a:pPr>
            <a:r>
              <a:rPr lang="en-US" sz="2900">
                <a:latin typeface="Roboto Condensed"/>
                <a:ea typeface="Roboto Condensed"/>
                <a:cs typeface="Roboto Condensed"/>
              </a:rPr>
              <a:t>Do the media outlets use personal data to feed specific information to their audience?</a:t>
            </a:r>
          </a:p>
          <a:p>
            <a:pPr marL="313055" lvl="1">
              <a:lnSpc>
                <a:spcPts val="4060"/>
              </a:lnSpc>
            </a:pPr>
            <a:endParaRPr lang="en-US" sz="2900">
              <a:latin typeface="Roboto Condensed"/>
              <a:ea typeface="Roboto Condensed"/>
              <a:cs typeface="Roboto Condensed"/>
            </a:endParaRPr>
          </a:p>
        </p:txBody>
      </p:sp>
      <p:sp>
        <p:nvSpPr>
          <p:cNvPr id="9" name="TextBox 9"/>
          <p:cNvSpPr txBox="1"/>
          <p:nvPr/>
        </p:nvSpPr>
        <p:spPr>
          <a:xfrm>
            <a:off x="9936940" y="4684769"/>
            <a:ext cx="6580561" cy="4693593"/>
          </a:xfrm>
          <a:prstGeom prst="rect">
            <a:avLst/>
          </a:prstGeom>
        </p:spPr>
        <p:txBody>
          <a:bodyPr wrap="square" lIns="0" tIns="0" rIns="0" bIns="0" rtlCol="0" anchor="t">
            <a:spAutoFit/>
          </a:bodyPr>
          <a:lstStyle/>
          <a:p>
            <a:pPr marL="626110" lvl="1" indent="-313055">
              <a:lnSpc>
                <a:spcPts val="4060"/>
              </a:lnSpc>
              <a:buFont typeface="Arial,Sans-Serif"/>
              <a:buChar char="•"/>
            </a:pPr>
            <a:r>
              <a:rPr lang="en-US" sz="2900">
                <a:solidFill>
                  <a:srgbClr val="000000"/>
                </a:solidFill>
                <a:latin typeface="Roboto Condensed"/>
                <a:ea typeface="Roboto Condensed"/>
                <a:cs typeface="Roboto Condensed"/>
              </a:rPr>
              <a:t>Manipulation</a:t>
            </a:r>
          </a:p>
          <a:p>
            <a:pPr marL="1083310" lvl="2" indent="-313055">
              <a:lnSpc>
                <a:spcPts val="4060"/>
              </a:lnSpc>
              <a:buFont typeface="Wingdings,Sans-Serif"/>
              <a:buChar char="§"/>
            </a:pPr>
            <a:r>
              <a:rPr lang="en-US" sz="2900">
                <a:solidFill>
                  <a:srgbClr val="000000"/>
                </a:solidFill>
                <a:latin typeface="Roboto Condensed"/>
                <a:ea typeface="Roboto Condensed"/>
                <a:cs typeface="Roboto Condensed"/>
              </a:rPr>
              <a:t>Only producing articles that the media want people to believe.</a:t>
            </a:r>
            <a:endParaRPr lang="en-US"/>
          </a:p>
          <a:p>
            <a:pPr marL="626110" lvl="1" indent="-313055">
              <a:lnSpc>
                <a:spcPts val="4060"/>
              </a:lnSpc>
              <a:buFont typeface="Arial"/>
              <a:buChar char="•"/>
            </a:pPr>
            <a:r>
              <a:rPr lang="en-US" sz="2900">
                <a:solidFill>
                  <a:srgbClr val="000000"/>
                </a:solidFill>
                <a:latin typeface="Roboto Condensed"/>
              </a:rPr>
              <a:t>Income Disparity</a:t>
            </a:r>
            <a:endParaRPr lang="en-US">
              <a:solidFill>
                <a:srgbClr val="000000"/>
              </a:solidFill>
              <a:latin typeface="Calibri"/>
              <a:cs typeface="Calibri"/>
            </a:endParaRPr>
          </a:p>
          <a:p>
            <a:pPr marL="1083310" lvl="2" indent="-313055">
              <a:lnSpc>
                <a:spcPts val="4060"/>
              </a:lnSpc>
              <a:buFont typeface="Wingdings"/>
              <a:buChar char="§"/>
            </a:pPr>
            <a:r>
              <a:rPr lang="en-US" sz="2900">
                <a:latin typeface="Roboto Condensed"/>
                <a:ea typeface="Roboto Condensed"/>
                <a:cs typeface="Roboto Condensed"/>
              </a:rPr>
              <a:t>How different does the "quality" of articles look for the news information available to lower-income households?</a:t>
            </a:r>
          </a:p>
          <a:p>
            <a:pPr marL="1083310" lvl="2" indent="-313055">
              <a:lnSpc>
                <a:spcPts val="4060"/>
              </a:lnSpc>
              <a:buFont typeface="Wingdings"/>
              <a:buChar char="§"/>
            </a:pPr>
            <a:endParaRPr lang="en-US" sz="2900">
              <a:latin typeface="Roboto Condensed"/>
              <a:ea typeface="Roboto Condensed"/>
              <a:cs typeface="Roboto Condensed"/>
            </a:endParaRPr>
          </a:p>
        </p:txBody>
      </p:sp>
    </p:spTree>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8548806" cy="8229600"/>
            <a:chOff x="0" y="0"/>
            <a:chExt cx="2251537" cy="2167467"/>
          </a:xfrm>
        </p:grpSpPr>
        <p:sp>
          <p:nvSpPr>
            <p:cNvPr id="3" name="Freeform 3"/>
            <p:cNvSpPr/>
            <p:nvPr/>
          </p:nvSpPr>
          <p:spPr>
            <a:xfrm>
              <a:off x="0" y="0"/>
              <a:ext cx="2251538" cy="2167467"/>
            </a:xfrm>
            <a:custGeom>
              <a:avLst/>
              <a:gdLst/>
              <a:ahLst/>
              <a:cxnLst/>
              <a:rect l="l" t="t" r="r" b="b"/>
              <a:pathLst>
                <a:path w="2251538" h="2167467">
                  <a:moveTo>
                    <a:pt x="0" y="0"/>
                  </a:moveTo>
                  <a:lnTo>
                    <a:pt x="2251538" y="0"/>
                  </a:lnTo>
                  <a:lnTo>
                    <a:pt x="2251538" y="2167467"/>
                  </a:lnTo>
                  <a:lnTo>
                    <a:pt x="0" y="2167467"/>
                  </a:lnTo>
                  <a:close/>
                </a:path>
              </a:pathLst>
            </a:custGeom>
            <a:solidFill>
              <a:srgbClr val="E7E8E9"/>
            </a:solidFill>
          </p:spPr>
        </p:sp>
        <p:sp>
          <p:nvSpPr>
            <p:cNvPr id="4" name="TextBox 4"/>
            <p:cNvSpPr txBox="1"/>
            <p:nvPr/>
          </p:nvSpPr>
          <p:spPr>
            <a:xfrm>
              <a:off x="0" y="-38100"/>
              <a:ext cx="2251537" cy="2205567"/>
            </a:xfrm>
            <a:prstGeom prst="rect">
              <a:avLst/>
            </a:prstGeom>
          </p:spPr>
          <p:txBody>
            <a:bodyPr lIns="50800" tIns="50800" rIns="50800" bIns="50800" rtlCol="0" anchor="ctr"/>
            <a:lstStyle/>
            <a:p>
              <a:pPr algn="ctr">
                <a:lnSpc>
                  <a:spcPts val="2339"/>
                </a:lnSpc>
              </a:pPr>
              <a:endParaRPr/>
            </a:p>
          </p:txBody>
        </p:sp>
      </p:grpSp>
      <p:sp>
        <p:nvSpPr>
          <p:cNvPr id="5" name="TextBox 5"/>
          <p:cNvSpPr txBox="1"/>
          <p:nvPr/>
        </p:nvSpPr>
        <p:spPr>
          <a:xfrm>
            <a:off x="1333384" y="2577554"/>
            <a:ext cx="7809839" cy="4189865"/>
          </a:xfrm>
          <a:prstGeom prst="rect">
            <a:avLst/>
          </a:prstGeom>
        </p:spPr>
        <p:txBody>
          <a:bodyPr wrap="square" lIns="0" tIns="0" rIns="0" bIns="0" rtlCol="0" anchor="t">
            <a:spAutoFit/>
          </a:bodyPr>
          <a:lstStyle/>
          <a:p>
            <a:pPr>
              <a:lnSpc>
                <a:spcPts val="11200"/>
              </a:lnSpc>
            </a:pPr>
            <a:r>
              <a:rPr lang="en-US" sz="8000">
                <a:solidFill>
                  <a:srgbClr val="000000"/>
                </a:solidFill>
                <a:latin typeface="Oswald Bold"/>
              </a:rPr>
              <a:t>CHOOSING NEWS SOURCE &amp; NEWSLETTERS</a:t>
            </a:r>
          </a:p>
        </p:txBody>
      </p:sp>
      <p:sp>
        <p:nvSpPr>
          <p:cNvPr id="12" name="TextBox 12"/>
          <p:cNvSpPr txBox="1"/>
          <p:nvPr/>
        </p:nvSpPr>
        <p:spPr>
          <a:xfrm>
            <a:off x="10964771" y="1093450"/>
            <a:ext cx="5668030" cy="1015534"/>
          </a:xfrm>
          <a:prstGeom prst="rect">
            <a:avLst/>
          </a:prstGeom>
        </p:spPr>
        <p:txBody>
          <a:bodyPr lIns="0" tIns="0" rIns="0" bIns="0" rtlCol="0" anchor="t">
            <a:spAutoFit/>
          </a:bodyPr>
          <a:lstStyle/>
          <a:p>
            <a:pPr>
              <a:lnSpc>
                <a:spcPts val="4059"/>
              </a:lnSpc>
            </a:pPr>
            <a:r>
              <a:rPr lang="en-US" sz="2850">
                <a:solidFill>
                  <a:srgbClr val="000000"/>
                </a:solidFill>
                <a:latin typeface="Roboto Condensed"/>
              </a:rPr>
              <a:t>Look at the media outlets based on its political bias category.</a:t>
            </a:r>
            <a:endParaRPr lang="en-US"/>
          </a:p>
        </p:txBody>
      </p:sp>
      <p:grpSp>
        <p:nvGrpSpPr>
          <p:cNvPr id="17" name="Group 5">
            <a:extLst>
              <a:ext uri="{FF2B5EF4-FFF2-40B4-BE49-F238E27FC236}">
                <a16:creationId xmlns:a16="http://schemas.microsoft.com/office/drawing/2014/main" id="{54699218-50D6-C923-12C0-21EA0E538D19}"/>
              </a:ext>
            </a:extLst>
          </p:cNvPr>
          <p:cNvGrpSpPr/>
          <p:nvPr/>
        </p:nvGrpSpPr>
        <p:grpSpPr>
          <a:xfrm>
            <a:off x="10029780" y="1130217"/>
            <a:ext cx="575736" cy="575736"/>
            <a:chOff x="0" y="0"/>
            <a:chExt cx="812800" cy="812800"/>
          </a:xfrm>
        </p:grpSpPr>
        <p:sp>
          <p:nvSpPr>
            <p:cNvPr id="15" name="Freeform 6">
              <a:extLst>
                <a:ext uri="{FF2B5EF4-FFF2-40B4-BE49-F238E27FC236}">
                  <a16:creationId xmlns:a16="http://schemas.microsoft.com/office/drawing/2014/main" id="{9221826A-ABA9-5C3E-5C75-E1D0734803F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7">
              <a:extLst>
                <a:ext uri="{FF2B5EF4-FFF2-40B4-BE49-F238E27FC236}">
                  <a16:creationId xmlns:a16="http://schemas.microsoft.com/office/drawing/2014/main" id="{CCB3A4E7-12AB-07D1-6F3A-9F10C4F62BD0}"/>
                </a:ext>
              </a:extLst>
            </p:cNvPr>
            <p:cNvSpPr txBox="1"/>
            <p:nvPr/>
          </p:nvSpPr>
          <p:spPr>
            <a:xfrm>
              <a:off x="76200" y="38100"/>
              <a:ext cx="660400" cy="698500"/>
            </a:xfrm>
            <a:prstGeom prst="rect">
              <a:avLst/>
            </a:prstGeom>
          </p:spPr>
          <p:txBody>
            <a:bodyPr lIns="50800" tIns="50800" rIns="50800" bIns="50800" rtlCol="0" anchor="ctr"/>
            <a:lstStyle/>
            <a:p>
              <a:pPr algn="ctr">
                <a:lnSpc>
                  <a:spcPts val="2339"/>
                </a:lnSpc>
              </a:pPr>
              <a:endParaRPr/>
            </a:p>
          </p:txBody>
        </p:sp>
      </p:grpSp>
      <p:sp>
        <p:nvSpPr>
          <p:cNvPr id="19" name="TextBox 10">
            <a:extLst>
              <a:ext uri="{FF2B5EF4-FFF2-40B4-BE49-F238E27FC236}">
                <a16:creationId xmlns:a16="http://schemas.microsoft.com/office/drawing/2014/main" id="{9560237B-745B-CFB2-078B-44396D17F5AC}"/>
              </a:ext>
            </a:extLst>
          </p:cNvPr>
          <p:cNvSpPr txBox="1"/>
          <p:nvPr/>
        </p:nvSpPr>
        <p:spPr>
          <a:xfrm>
            <a:off x="10209231" y="1096279"/>
            <a:ext cx="216835" cy="576938"/>
          </a:xfrm>
          <a:prstGeom prst="rect">
            <a:avLst/>
          </a:prstGeom>
        </p:spPr>
        <p:txBody>
          <a:bodyPr lIns="0" tIns="0" rIns="0" bIns="0" rtlCol="0" anchor="t">
            <a:spAutoFit/>
          </a:bodyPr>
          <a:lstStyle/>
          <a:p>
            <a:pPr algn="ctr">
              <a:lnSpc>
                <a:spcPts val="4687"/>
              </a:lnSpc>
            </a:pPr>
            <a:r>
              <a:rPr lang="en-US" sz="3348">
                <a:solidFill>
                  <a:srgbClr val="FFFFFF"/>
                </a:solidFill>
                <a:latin typeface="Oswald Bold"/>
              </a:rPr>
              <a:t>1</a:t>
            </a:r>
          </a:p>
        </p:txBody>
      </p:sp>
      <p:pic>
        <p:nvPicPr>
          <p:cNvPr id="20" name="Picture 19" descr="A screenshot of a website&#10;&#10;Description automatically generated">
            <a:extLst>
              <a:ext uri="{FF2B5EF4-FFF2-40B4-BE49-F238E27FC236}">
                <a16:creationId xmlns:a16="http://schemas.microsoft.com/office/drawing/2014/main" id="{23A67F0F-EFAA-8755-28A3-10D0F520840D}"/>
              </a:ext>
            </a:extLst>
          </p:cNvPr>
          <p:cNvPicPr>
            <a:picLocks noChangeAspect="1"/>
          </p:cNvPicPr>
          <p:nvPr/>
        </p:nvPicPr>
        <p:blipFill>
          <a:blip r:embed="rId3"/>
          <a:stretch>
            <a:fillRect/>
          </a:stretch>
        </p:blipFill>
        <p:spPr>
          <a:xfrm>
            <a:off x="10858030" y="2104220"/>
            <a:ext cx="5876925" cy="7334250"/>
          </a:xfrm>
          <a:prstGeom prst="rect">
            <a:avLst/>
          </a:prstGeom>
        </p:spPr>
      </p:pic>
      <p:sp>
        <p:nvSpPr>
          <p:cNvPr id="21" name="TextBox 20">
            <a:extLst>
              <a:ext uri="{FF2B5EF4-FFF2-40B4-BE49-F238E27FC236}">
                <a16:creationId xmlns:a16="http://schemas.microsoft.com/office/drawing/2014/main" id="{80E34596-A93D-FED0-FC74-99AD8AB0C42C}"/>
              </a:ext>
            </a:extLst>
          </p:cNvPr>
          <p:cNvSpPr txBox="1"/>
          <p:nvPr/>
        </p:nvSpPr>
        <p:spPr>
          <a:xfrm>
            <a:off x="4568780" y="8698069"/>
            <a:ext cx="61882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Media Outlet (News Source_Research Setup).xlsx</a:t>
            </a:r>
            <a:endParaRPr lang="en-US"/>
          </a:p>
        </p:txBody>
      </p:sp>
    </p:spTree>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a:extLst>
              <a:ext uri="{FF2B5EF4-FFF2-40B4-BE49-F238E27FC236}">
                <a16:creationId xmlns:a16="http://schemas.microsoft.com/office/drawing/2014/main" id="{B2C7BD64-AFBC-A25C-E499-733B327EB3B9}"/>
              </a:ext>
            </a:extLst>
          </p:cNvPr>
          <p:cNvGrpSpPr/>
          <p:nvPr/>
        </p:nvGrpSpPr>
        <p:grpSpPr>
          <a:xfrm>
            <a:off x="771875" y="526672"/>
            <a:ext cx="575736" cy="575736"/>
            <a:chOff x="0" y="0"/>
            <a:chExt cx="812800" cy="812800"/>
          </a:xfrm>
        </p:grpSpPr>
        <p:sp>
          <p:nvSpPr>
            <p:cNvPr id="3" name="Freeform 6">
              <a:extLst>
                <a:ext uri="{FF2B5EF4-FFF2-40B4-BE49-F238E27FC236}">
                  <a16:creationId xmlns:a16="http://schemas.microsoft.com/office/drawing/2014/main" id="{2BAF05AF-2815-3194-84B8-8AD787D460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7">
              <a:extLst>
                <a:ext uri="{FF2B5EF4-FFF2-40B4-BE49-F238E27FC236}">
                  <a16:creationId xmlns:a16="http://schemas.microsoft.com/office/drawing/2014/main" id="{42541B5E-ECF8-86D1-7EF5-49C17E2CD3ED}"/>
                </a:ext>
              </a:extLst>
            </p:cNvPr>
            <p:cNvSpPr txBox="1"/>
            <p:nvPr/>
          </p:nvSpPr>
          <p:spPr>
            <a:xfrm>
              <a:off x="76200" y="38100"/>
              <a:ext cx="660400" cy="698500"/>
            </a:xfrm>
            <a:prstGeom prst="rect">
              <a:avLst/>
            </a:prstGeom>
          </p:spPr>
          <p:txBody>
            <a:bodyPr lIns="50800" tIns="50800" rIns="50800" bIns="50800" rtlCol="0" anchor="ctr"/>
            <a:lstStyle/>
            <a:p>
              <a:pPr algn="ctr">
                <a:lnSpc>
                  <a:spcPts val="2339"/>
                </a:lnSpc>
              </a:pPr>
              <a:endParaRPr/>
            </a:p>
          </p:txBody>
        </p:sp>
      </p:grpSp>
      <p:sp>
        <p:nvSpPr>
          <p:cNvPr id="7" name="TextBox 10">
            <a:extLst>
              <a:ext uri="{FF2B5EF4-FFF2-40B4-BE49-F238E27FC236}">
                <a16:creationId xmlns:a16="http://schemas.microsoft.com/office/drawing/2014/main" id="{B81784F4-FB87-72F1-5164-0FBBF7FC74EF}"/>
              </a:ext>
            </a:extLst>
          </p:cNvPr>
          <p:cNvSpPr txBox="1"/>
          <p:nvPr/>
        </p:nvSpPr>
        <p:spPr>
          <a:xfrm>
            <a:off x="951326" y="492734"/>
            <a:ext cx="216835" cy="1153777"/>
          </a:xfrm>
          <a:prstGeom prst="rect">
            <a:avLst/>
          </a:prstGeom>
        </p:spPr>
        <p:txBody>
          <a:bodyPr lIns="0" tIns="0" rIns="0" bIns="0" rtlCol="0" anchor="t">
            <a:spAutoFit/>
          </a:bodyPr>
          <a:lstStyle/>
          <a:p>
            <a:pPr algn="ctr">
              <a:lnSpc>
                <a:spcPts val="4687"/>
              </a:lnSpc>
            </a:pPr>
            <a:r>
              <a:rPr lang="en-US" sz="3300">
                <a:solidFill>
                  <a:srgbClr val="FFFFFF"/>
                </a:solidFill>
                <a:latin typeface="Oswald Bold"/>
              </a:rPr>
              <a:t>2</a:t>
            </a:r>
            <a:endParaRPr lang="en-US"/>
          </a:p>
          <a:p>
            <a:pPr algn="ctr">
              <a:lnSpc>
                <a:spcPts val="4687"/>
              </a:lnSpc>
            </a:pPr>
            <a:endParaRPr lang="en-US" sz="3300">
              <a:solidFill>
                <a:srgbClr val="FFFFFF"/>
              </a:solidFill>
              <a:latin typeface="Oswald Bold"/>
            </a:endParaRPr>
          </a:p>
        </p:txBody>
      </p:sp>
      <p:sp>
        <p:nvSpPr>
          <p:cNvPr id="9" name="TextBox 12">
            <a:extLst>
              <a:ext uri="{FF2B5EF4-FFF2-40B4-BE49-F238E27FC236}">
                <a16:creationId xmlns:a16="http://schemas.microsoft.com/office/drawing/2014/main" id="{0974CC44-5EFE-BC1F-63C6-73034CB970AD}"/>
              </a:ext>
            </a:extLst>
          </p:cNvPr>
          <p:cNvSpPr txBox="1"/>
          <p:nvPr/>
        </p:nvSpPr>
        <p:spPr>
          <a:xfrm>
            <a:off x="1706866" y="489905"/>
            <a:ext cx="5668030" cy="1011495"/>
          </a:xfrm>
          <a:prstGeom prst="rect">
            <a:avLst/>
          </a:prstGeom>
        </p:spPr>
        <p:txBody>
          <a:bodyPr lIns="0" tIns="0" rIns="0" bIns="0" rtlCol="0" anchor="t">
            <a:spAutoFit/>
          </a:bodyPr>
          <a:lstStyle/>
          <a:p>
            <a:pPr>
              <a:lnSpc>
                <a:spcPts val="4059"/>
              </a:lnSpc>
            </a:pPr>
            <a:r>
              <a:rPr lang="en-US" sz="2850">
                <a:solidFill>
                  <a:srgbClr val="000000"/>
                </a:solidFill>
                <a:latin typeface="Roboto Condensed"/>
              </a:rPr>
              <a:t>Look at the subscription fee cost of the media outlets.</a:t>
            </a:r>
          </a:p>
        </p:txBody>
      </p:sp>
      <p:grpSp>
        <p:nvGrpSpPr>
          <p:cNvPr id="10" name="Group 5">
            <a:extLst>
              <a:ext uri="{FF2B5EF4-FFF2-40B4-BE49-F238E27FC236}">
                <a16:creationId xmlns:a16="http://schemas.microsoft.com/office/drawing/2014/main" id="{EDB52801-9C2A-3254-82AD-3225BAD0741B}"/>
              </a:ext>
            </a:extLst>
          </p:cNvPr>
          <p:cNvGrpSpPr/>
          <p:nvPr/>
        </p:nvGrpSpPr>
        <p:grpSpPr>
          <a:xfrm>
            <a:off x="852367" y="6933912"/>
            <a:ext cx="575736" cy="575736"/>
            <a:chOff x="0" y="0"/>
            <a:chExt cx="812800" cy="812800"/>
          </a:xfrm>
        </p:grpSpPr>
        <p:sp>
          <p:nvSpPr>
            <p:cNvPr id="11" name="Freeform 6">
              <a:extLst>
                <a:ext uri="{FF2B5EF4-FFF2-40B4-BE49-F238E27FC236}">
                  <a16:creationId xmlns:a16="http://schemas.microsoft.com/office/drawing/2014/main" id="{1F4016BF-D1C8-EE02-7916-6201D0D4AE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2" name="TextBox 7">
              <a:extLst>
                <a:ext uri="{FF2B5EF4-FFF2-40B4-BE49-F238E27FC236}">
                  <a16:creationId xmlns:a16="http://schemas.microsoft.com/office/drawing/2014/main" id="{2C9700AA-BCF1-49F9-30E3-A462A06013C0}"/>
                </a:ext>
              </a:extLst>
            </p:cNvPr>
            <p:cNvSpPr txBox="1"/>
            <p:nvPr/>
          </p:nvSpPr>
          <p:spPr>
            <a:xfrm>
              <a:off x="76200" y="38100"/>
              <a:ext cx="660400" cy="698500"/>
            </a:xfrm>
            <a:prstGeom prst="rect">
              <a:avLst/>
            </a:prstGeom>
          </p:spPr>
          <p:txBody>
            <a:bodyPr lIns="50800" tIns="50800" rIns="50800" bIns="50800" rtlCol="0" anchor="ctr"/>
            <a:lstStyle/>
            <a:p>
              <a:pPr algn="ctr">
                <a:lnSpc>
                  <a:spcPts val="2339"/>
                </a:lnSpc>
              </a:pPr>
              <a:endParaRPr/>
            </a:p>
          </p:txBody>
        </p:sp>
      </p:grpSp>
      <p:sp>
        <p:nvSpPr>
          <p:cNvPr id="13" name="TextBox 10">
            <a:extLst>
              <a:ext uri="{FF2B5EF4-FFF2-40B4-BE49-F238E27FC236}">
                <a16:creationId xmlns:a16="http://schemas.microsoft.com/office/drawing/2014/main" id="{5DE50FD5-3D0D-BA25-9269-608092CA25C5}"/>
              </a:ext>
            </a:extLst>
          </p:cNvPr>
          <p:cNvSpPr txBox="1"/>
          <p:nvPr/>
        </p:nvSpPr>
        <p:spPr>
          <a:xfrm>
            <a:off x="1031818" y="6899974"/>
            <a:ext cx="216835" cy="1153777"/>
          </a:xfrm>
          <a:prstGeom prst="rect">
            <a:avLst/>
          </a:prstGeom>
        </p:spPr>
        <p:txBody>
          <a:bodyPr lIns="0" tIns="0" rIns="0" bIns="0" rtlCol="0" anchor="t">
            <a:spAutoFit/>
          </a:bodyPr>
          <a:lstStyle/>
          <a:p>
            <a:pPr algn="ctr">
              <a:lnSpc>
                <a:spcPts val="4687"/>
              </a:lnSpc>
            </a:pPr>
            <a:r>
              <a:rPr lang="en-US" sz="3300">
                <a:solidFill>
                  <a:srgbClr val="FFFFFF"/>
                </a:solidFill>
                <a:latin typeface="Oswald Bold"/>
              </a:rPr>
              <a:t>3</a:t>
            </a:r>
          </a:p>
          <a:p>
            <a:pPr algn="ctr">
              <a:lnSpc>
                <a:spcPts val="4687"/>
              </a:lnSpc>
            </a:pPr>
            <a:endParaRPr lang="en-US" sz="3300">
              <a:solidFill>
                <a:srgbClr val="FFFFFF"/>
              </a:solidFill>
              <a:latin typeface="Oswald Bold"/>
            </a:endParaRPr>
          </a:p>
        </p:txBody>
      </p:sp>
      <p:sp>
        <p:nvSpPr>
          <p:cNvPr id="14" name="TextBox 12">
            <a:extLst>
              <a:ext uri="{FF2B5EF4-FFF2-40B4-BE49-F238E27FC236}">
                <a16:creationId xmlns:a16="http://schemas.microsoft.com/office/drawing/2014/main" id="{E99DBB1A-75AE-C12C-39B4-1CEA8405382B}"/>
              </a:ext>
            </a:extLst>
          </p:cNvPr>
          <p:cNvSpPr txBox="1"/>
          <p:nvPr/>
        </p:nvSpPr>
        <p:spPr>
          <a:xfrm>
            <a:off x="1771261" y="6720060"/>
            <a:ext cx="5668030" cy="1537280"/>
          </a:xfrm>
          <a:prstGeom prst="rect">
            <a:avLst/>
          </a:prstGeom>
        </p:spPr>
        <p:txBody>
          <a:bodyPr lIns="0" tIns="0" rIns="0" bIns="0" rtlCol="0" anchor="t">
            <a:spAutoFit/>
          </a:bodyPr>
          <a:lstStyle/>
          <a:p>
            <a:pPr>
              <a:lnSpc>
                <a:spcPts val="4059"/>
              </a:lnSpc>
            </a:pPr>
            <a:r>
              <a:rPr lang="en-US" sz="2850">
                <a:solidFill>
                  <a:srgbClr val="000000"/>
                </a:solidFill>
                <a:latin typeface="Roboto Condensed"/>
              </a:rPr>
              <a:t>Ensure that we are studying a variety of media outlets (cable, opinionated, legacy prints).</a:t>
            </a:r>
            <a:endParaRPr lang="en-US" sz="2850">
              <a:solidFill>
                <a:srgbClr val="000000"/>
              </a:solidFill>
              <a:latin typeface="Roboto Condensed"/>
              <a:ea typeface="Roboto Condensed"/>
              <a:cs typeface="Roboto Condensed"/>
            </a:endParaRPr>
          </a:p>
        </p:txBody>
      </p:sp>
      <p:pic>
        <p:nvPicPr>
          <p:cNvPr id="20" name="Picture 19" descr="A screenshot of a website&#10;&#10;Description automatically generated">
            <a:extLst>
              <a:ext uri="{FF2B5EF4-FFF2-40B4-BE49-F238E27FC236}">
                <a16:creationId xmlns:a16="http://schemas.microsoft.com/office/drawing/2014/main" id="{4DCF921B-CE89-0681-1AC7-985F60C6F129}"/>
              </a:ext>
            </a:extLst>
          </p:cNvPr>
          <p:cNvPicPr>
            <a:picLocks noChangeAspect="1"/>
          </p:cNvPicPr>
          <p:nvPr/>
        </p:nvPicPr>
        <p:blipFill>
          <a:blip r:embed="rId3"/>
          <a:stretch>
            <a:fillRect/>
          </a:stretch>
        </p:blipFill>
        <p:spPr>
          <a:xfrm>
            <a:off x="766620" y="2026831"/>
            <a:ext cx="7109273" cy="4189123"/>
          </a:xfrm>
          <a:prstGeom prst="rect">
            <a:avLst/>
          </a:prstGeom>
        </p:spPr>
      </p:pic>
      <p:sp>
        <p:nvSpPr>
          <p:cNvPr id="21" name="TextBox 12">
            <a:extLst>
              <a:ext uri="{FF2B5EF4-FFF2-40B4-BE49-F238E27FC236}">
                <a16:creationId xmlns:a16="http://schemas.microsoft.com/office/drawing/2014/main" id="{7A1A06DD-15F0-B6B4-CFA7-6965B0D18554}"/>
              </a:ext>
            </a:extLst>
          </p:cNvPr>
          <p:cNvSpPr txBox="1"/>
          <p:nvPr/>
        </p:nvSpPr>
        <p:spPr>
          <a:xfrm>
            <a:off x="9136519" y="1061556"/>
            <a:ext cx="8773538" cy="9949840"/>
          </a:xfrm>
          <a:prstGeom prst="rect">
            <a:avLst/>
          </a:prstGeom>
        </p:spPr>
        <p:txBody>
          <a:bodyPr wrap="square" lIns="0" tIns="0" rIns="0" bIns="0" rtlCol="0" anchor="t">
            <a:spAutoFit/>
          </a:bodyPr>
          <a:lstStyle/>
          <a:p>
            <a:pPr>
              <a:lnSpc>
                <a:spcPts val="4059"/>
              </a:lnSpc>
            </a:pPr>
            <a:r>
              <a:rPr lang="en-US" sz="2850" b="1">
                <a:solidFill>
                  <a:srgbClr val="000000"/>
                </a:solidFill>
                <a:latin typeface="Roboto Condensed"/>
              </a:rPr>
              <a:t>NEWSLETTERS:</a:t>
            </a:r>
          </a:p>
          <a:p>
            <a:pPr>
              <a:lnSpc>
                <a:spcPts val="4059"/>
              </a:lnSpc>
            </a:pPr>
            <a:r>
              <a:rPr lang="en-US" sz="2850">
                <a:solidFill>
                  <a:srgbClr val="000000"/>
                </a:solidFill>
                <a:latin typeface="Roboto Condensed"/>
                <a:ea typeface="Roboto Condensed"/>
                <a:cs typeface="Roboto Condensed"/>
              </a:rPr>
              <a:t>Many news media outlets offer their audiences to subscribe to different newsletters. </a:t>
            </a:r>
          </a:p>
          <a:p>
            <a:pPr>
              <a:lnSpc>
                <a:spcPts val="4059"/>
              </a:lnSpc>
            </a:pPr>
            <a:endParaRPr lang="en-US" sz="2850">
              <a:solidFill>
                <a:srgbClr val="000000"/>
              </a:solidFill>
              <a:latin typeface="Roboto Condensed"/>
              <a:ea typeface="Roboto Condensed"/>
              <a:cs typeface="Roboto Condensed"/>
            </a:endParaRPr>
          </a:p>
          <a:p>
            <a:pPr>
              <a:lnSpc>
                <a:spcPts val="4059"/>
              </a:lnSpc>
            </a:pPr>
            <a:r>
              <a:rPr lang="en-US" sz="2850" u="sng">
                <a:solidFill>
                  <a:srgbClr val="000000"/>
                </a:solidFill>
                <a:latin typeface="Roboto Condensed"/>
                <a:ea typeface="Roboto Condensed"/>
                <a:cs typeface="Roboto Condensed"/>
              </a:rPr>
              <a:t>Top 10 Most Popular US News Topics of 2021:</a:t>
            </a:r>
            <a:endParaRPr lang="en-US" sz="2850">
              <a:solidFill>
                <a:srgbClr val="000000"/>
              </a:solidFill>
              <a:latin typeface="Roboto Condensed"/>
              <a:ea typeface="Roboto Condensed"/>
              <a:cs typeface="Roboto Condensed"/>
            </a:endParaRPr>
          </a:p>
          <a:p>
            <a:pPr marL="514350" indent="-514350">
              <a:lnSpc>
                <a:spcPts val="4059"/>
              </a:lnSpc>
              <a:buAutoNum type="arabicPeriod"/>
            </a:pPr>
            <a:r>
              <a:rPr lang="en-US" sz="2850">
                <a:solidFill>
                  <a:srgbClr val="000000"/>
                </a:solidFill>
                <a:latin typeface="Roboto Condensed"/>
                <a:ea typeface="Roboto Condensed"/>
                <a:cs typeface="Roboto Condensed"/>
              </a:rPr>
              <a:t>Coronavirus</a:t>
            </a:r>
          </a:p>
          <a:p>
            <a:pPr marL="514350" indent="-514350">
              <a:lnSpc>
                <a:spcPts val="4059"/>
              </a:lnSpc>
              <a:buAutoNum type="arabicPeriod"/>
            </a:pPr>
            <a:r>
              <a:rPr lang="en-US" sz="2850">
                <a:solidFill>
                  <a:srgbClr val="000000"/>
                </a:solidFill>
                <a:latin typeface="Roboto Condensed"/>
                <a:ea typeface="Roboto Condensed"/>
                <a:cs typeface="Roboto Condensed"/>
              </a:rPr>
              <a:t>Trump</a:t>
            </a:r>
          </a:p>
          <a:p>
            <a:pPr marL="514350" indent="-514350">
              <a:lnSpc>
                <a:spcPts val="4059"/>
              </a:lnSpc>
              <a:buAutoNum type="arabicPeriod"/>
            </a:pPr>
            <a:r>
              <a:rPr lang="en-US" sz="2850">
                <a:solidFill>
                  <a:srgbClr val="000000"/>
                </a:solidFill>
                <a:latin typeface="Roboto Condensed"/>
                <a:ea typeface="Roboto Condensed"/>
                <a:cs typeface="Roboto Condensed"/>
              </a:rPr>
              <a:t>NFL</a:t>
            </a:r>
          </a:p>
          <a:p>
            <a:pPr marL="514350" indent="-514350">
              <a:lnSpc>
                <a:spcPts val="4059"/>
              </a:lnSpc>
              <a:buAutoNum type="arabicPeriod"/>
            </a:pPr>
            <a:r>
              <a:rPr lang="en-US" sz="2850">
                <a:solidFill>
                  <a:srgbClr val="000000"/>
                </a:solidFill>
                <a:latin typeface="Roboto Condensed"/>
                <a:ea typeface="Roboto Condensed"/>
                <a:cs typeface="Roboto Condensed"/>
              </a:rPr>
              <a:t>Capitol</a:t>
            </a:r>
          </a:p>
          <a:p>
            <a:pPr marL="514350" indent="-514350">
              <a:lnSpc>
                <a:spcPts val="4059"/>
              </a:lnSpc>
              <a:buAutoNum type="arabicPeriod"/>
            </a:pPr>
            <a:r>
              <a:rPr lang="en-US" sz="2850">
                <a:solidFill>
                  <a:srgbClr val="000000"/>
                </a:solidFill>
                <a:latin typeface="Roboto Condensed"/>
                <a:ea typeface="Roboto Condensed"/>
                <a:cs typeface="Roboto Condensed"/>
              </a:rPr>
              <a:t>Biden</a:t>
            </a:r>
          </a:p>
          <a:p>
            <a:pPr marL="514350" indent="-514350">
              <a:lnSpc>
                <a:spcPts val="4059"/>
              </a:lnSpc>
              <a:buAutoNum type="arabicPeriod"/>
            </a:pPr>
            <a:r>
              <a:rPr lang="en-US" sz="2850">
                <a:solidFill>
                  <a:srgbClr val="000000"/>
                </a:solidFill>
                <a:latin typeface="Roboto Condensed"/>
                <a:ea typeface="Roboto Condensed"/>
                <a:cs typeface="Roboto Condensed"/>
              </a:rPr>
              <a:t>Impeachment</a:t>
            </a:r>
          </a:p>
          <a:p>
            <a:pPr marL="514350" indent="-514350">
              <a:lnSpc>
                <a:spcPts val="4059"/>
              </a:lnSpc>
              <a:buAutoNum type="arabicPeriod"/>
            </a:pPr>
            <a:r>
              <a:rPr lang="en-US" sz="2850">
                <a:solidFill>
                  <a:srgbClr val="000000"/>
                </a:solidFill>
                <a:latin typeface="Roboto Condensed"/>
                <a:ea typeface="Roboto Condensed"/>
                <a:cs typeface="Roboto Condensed"/>
              </a:rPr>
              <a:t>Vaccine</a:t>
            </a:r>
          </a:p>
          <a:p>
            <a:pPr marL="514350" indent="-514350">
              <a:lnSpc>
                <a:spcPts val="4059"/>
              </a:lnSpc>
              <a:buAutoNum type="arabicPeriod"/>
            </a:pPr>
            <a:r>
              <a:rPr lang="en-US" sz="2850">
                <a:solidFill>
                  <a:srgbClr val="000000"/>
                </a:solidFill>
                <a:latin typeface="Roboto Condensed"/>
                <a:ea typeface="Roboto Condensed"/>
                <a:cs typeface="Roboto Condensed"/>
              </a:rPr>
              <a:t>George Floyd</a:t>
            </a:r>
          </a:p>
          <a:p>
            <a:pPr marL="514350" indent="-514350">
              <a:lnSpc>
                <a:spcPts val="4059"/>
              </a:lnSpc>
              <a:buAutoNum type="arabicPeriod"/>
            </a:pPr>
            <a:r>
              <a:rPr lang="en-US" sz="2850">
                <a:solidFill>
                  <a:srgbClr val="000000"/>
                </a:solidFill>
                <a:latin typeface="Roboto Condensed"/>
                <a:ea typeface="Roboto Condensed"/>
                <a:cs typeface="Roboto Condensed"/>
              </a:rPr>
              <a:t>Football</a:t>
            </a:r>
          </a:p>
          <a:p>
            <a:pPr marL="514350" indent="-514350">
              <a:lnSpc>
                <a:spcPts val="4059"/>
              </a:lnSpc>
              <a:buAutoNum type="arabicPeriod"/>
            </a:pPr>
            <a:r>
              <a:rPr lang="en-US" sz="2850">
                <a:solidFill>
                  <a:srgbClr val="000000"/>
                </a:solidFill>
                <a:latin typeface="Roboto Condensed"/>
                <a:ea typeface="Roboto Condensed"/>
                <a:cs typeface="Roboto Condensed"/>
              </a:rPr>
              <a:t>Police Brutality</a:t>
            </a:r>
          </a:p>
          <a:p>
            <a:pPr>
              <a:lnSpc>
                <a:spcPts val="4059"/>
              </a:lnSpc>
            </a:pPr>
            <a:r>
              <a:rPr lang="en-US" sz="2850">
                <a:solidFill>
                  <a:srgbClr val="000000"/>
                </a:solidFill>
                <a:ea typeface="+mn-lt"/>
                <a:cs typeface="+mn-lt"/>
                <a:hlinkClick r:id="rId4"/>
              </a:rPr>
              <a:t>The 30 Most Popular US News Topics of 2021 (taboola.com)</a:t>
            </a:r>
            <a:endParaRPr lang="en-US"/>
          </a:p>
          <a:p>
            <a:pPr marL="514350" indent="-514350">
              <a:lnSpc>
                <a:spcPts val="4059"/>
              </a:lnSpc>
              <a:buAutoNum type="arabicPeriod"/>
            </a:pPr>
            <a:endParaRPr lang="en-US" sz="2850">
              <a:solidFill>
                <a:srgbClr val="000000"/>
              </a:solidFill>
              <a:latin typeface="Roboto Condensed"/>
              <a:ea typeface="Roboto Condensed"/>
              <a:cs typeface="Roboto Condensed"/>
            </a:endParaRPr>
          </a:p>
          <a:p>
            <a:pPr>
              <a:lnSpc>
                <a:spcPts val="4059"/>
              </a:lnSpc>
            </a:pPr>
            <a:endParaRPr lang="en-US" sz="2850">
              <a:solidFill>
                <a:srgbClr val="000000"/>
              </a:solidFill>
              <a:latin typeface="Roboto Condensed"/>
              <a:ea typeface="Roboto Condensed"/>
              <a:cs typeface="Roboto Condensed"/>
            </a:endParaRPr>
          </a:p>
          <a:p>
            <a:pPr>
              <a:lnSpc>
                <a:spcPts val="4059"/>
              </a:lnSpc>
            </a:pPr>
            <a:endParaRPr lang="en-US" sz="2850" b="1">
              <a:solidFill>
                <a:srgbClr val="000000"/>
              </a:solidFill>
              <a:latin typeface="Roboto Condensed"/>
              <a:ea typeface="Roboto Condensed"/>
              <a:cs typeface="Roboto Condensed"/>
            </a:endParaRPr>
          </a:p>
        </p:txBody>
      </p:sp>
      <p:grpSp>
        <p:nvGrpSpPr>
          <p:cNvPr id="22" name="Group 5">
            <a:extLst>
              <a:ext uri="{FF2B5EF4-FFF2-40B4-BE49-F238E27FC236}">
                <a16:creationId xmlns:a16="http://schemas.microsoft.com/office/drawing/2014/main" id="{8403B7BC-B27F-8315-2580-64D9C2873AF8}"/>
              </a:ext>
            </a:extLst>
          </p:cNvPr>
          <p:cNvGrpSpPr/>
          <p:nvPr/>
        </p:nvGrpSpPr>
        <p:grpSpPr>
          <a:xfrm>
            <a:off x="791618" y="8905533"/>
            <a:ext cx="575736" cy="575736"/>
            <a:chOff x="0" y="0"/>
            <a:chExt cx="812800" cy="812800"/>
          </a:xfrm>
        </p:grpSpPr>
        <p:sp>
          <p:nvSpPr>
            <p:cNvPr id="23" name="Freeform 6">
              <a:extLst>
                <a:ext uri="{FF2B5EF4-FFF2-40B4-BE49-F238E27FC236}">
                  <a16:creationId xmlns:a16="http://schemas.microsoft.com/office/drawing/2014/main" id="{9C1BB82C-B1D9-44E3-E5D9-6681FB9393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4" name="TextBox 7">
              <a:extLst>
                <a:ext uri="{FF2B5EF4-FFF2-40B4-BE49-F238E27FC236}">
                  <a16:creationId xmlns:a16="http://schemas.microsoft.com/office/drawing/2014/main" id="{3A5D4E2C-DC25-B44C-4BCA-AB20012F059E}"/>
                </a:ext>
              </a:extLst>
            </p:cNvPr>
            <p:cNvSpPr txBox="1"/>
            <p:nvPr/>
          </p:nvSpPr>
          <p:spPr>
            <a:xfrm>
              <a:off x="76200" y="38100"/>
              <a:ext cx="660400" cy="698500"/>
            </a:xfrm>
            <a:prstGeom prst="rect">
              <a:avLst/>
            </a:prstGeom>
          </p:spPr>
          <p:txBody>
            <a:bodyPr lIns="50800" tIns="50800" rIns="50800" bIns="50800" rtlCol="0" anchor="ctr"/>
            <a:lstStyle/>
            <a:p>
              <a:pPr algn="ctr">
                <a:lnSpc>
                  <a:spcPts val="2339"/>
                </a:lnSpc>
              </a:pPr>
              <a:endParaRPr/>
            </a:p>
          </p:txBody>
        </p:sp>
      </p:grpSp>
      <p:sp>
        <p:nvSpPr>
          <p:cNvPr id="25" name="TextBox 10">
            <a:extLst>
              <a:ext uri="{FF2B5EF4-FFF2-40B4-BE49-F238E27FC236}">
                <a16:creationId xmlns:a16="http://schemas.microsoft.com/office/drawing/2014/main" id="{9959A958-EBC6-F27F-2353-2EE88204C813}"/>
              </a:ext>
            </a:extLst>
          </p:cNvPr>
          <p:cNvSpPr txBox="1"/>
          <p:nvPr/>
        </p:nvSpPr>
        <p:spPr>
          <a:xfrm>
            <a:off x="971069" y="8871595"/>
            <a:ext cx="216835" cy="1153777"/>
          </a:xfrm>
          <a:prstGeom prst="rect">
            <a:avLst/>
          </a:prstGeom>
        </p:spPr>
        <p:txBody>
          <a:bodyPr lIns="0" tIns="0" rIns="0" bIns="0" rtlCol="0" anchor="t">
            <a:spAutoFit/>
          </a:bodyPr>
          <a:lstStyle/>
          <a:p>
            <a:pPr algn="ctr">
              <a:lnSpc>
                <a:spcPts val="4687"/>
              </a:lnSpc>
            </a:pPr>
            <a:r>
              <a:rPr lang="en-US" sz="3300">
                <a:solidFill>
                  <a:srgbClr val="FFFFFF"/>
                </a:solidFill>
                <a:latin typeface="Oswald Bold"/>
              </a:rPr>
              <a:t>4</a:t>
            </a:r>
          </a:p>
          <a:p>
            <a:pPr algn="ctr">
              <a:lnSpc>
                <a:spcPts val="4687"/>
              </a:lnSpc>
            </a:pPr>
            <a:endParaRPr lang="en-US" sz="3300">
              <a:solidFill>
                <a:srgbClr val="FFFFFF"/>
              </a:solidFill>
              <a:latin typeface="Oswald Bold"/>
            </a:endParaRPr>
          </a:p>
        </p:txBody>
      </p:sp>
      <p:sp>
        <p:nvSpPr>
          <p:cNvPr id="26" name="TextBox 12">
            <a:extLst>
              <a:ext uri="{FF2B5EF4-FFF2-40B4-BE49-F238E27FC236}">
                <a16:creationId xmlns:a16="http://schemas.microsoft.com/office/drawing/2014/main" id="{40018618-CE65-FB5F-95E6-9A4B7BF77216}"/>
              </a:ext>
            </a:extLst>
          </p:cNvPr>
          <p:cNvSpPr txBox="1"/>
          <p:nvPr/>
        </p:nvSpPr>
        <p:spPr>
          <a:xfrm>
            <a:off x="1710511" y="8691681"/>
            <a:ext cx="6907621" cy="1011495"/>
          </a:xfrm>
          <a:prstGeom prst="rect">
            <a:avLst/>
          </a:prstGeom>
        </p:spPr>
        <p:txBody>
          <a:bodyPr wrap="square" lIns="0" tIns="0" rIns="0" bIns="0" rtlCol="0" anchor="t">
            <a:spAutoFit/>
          </a:bodyPr>
          <a:lstStyle/>
          <a:p>
            <a:pPr>
              <a:lnSpc>
                <a:spcPts val="4059"/>
              </a:lnSpc>
            </a:pPr>
            <a:r>
              <a:rPr lang="en-US" sz="2850">
                <a:solidFill>
                  <a:srgbClr val="000000"/>
                </a:solidFill>
                <a:latin typeface="Roboto Condensed"/>
              </a:rPr>
              <a:t>Look at the most popular media outlets used by Americans.</a:t>
            </a:r>
            <a:endParaRPr lang="en-US" sz="2850">
              <a:solidFill>
                <a:srgbClr val="000000"/>
              </a:solidFill>
              <a:latin typeface="Roboto Condensed"/>
              <a:ea typeface="Roboto Condensed"/>
              <a:cs typeface="Roboto Condensed"/>
            </a:endParaRPr>
          </a:p>
        </p:txBody>
      </p:sp>
    </p:spTree>
    <p:extLst>
      <p:ext uri="{BB962C8B-B14F-4D97-AF65-F5344CB8AC3E}">
        <p14:creationId xmlns:p14="http://schemas.microsoft.com/office/powerpoint/2010/main" val="107978524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1382" y="630382"/>
            <a:ext cx="16230600" cy="3577743"/>
            <a:chOff x="0" y="0"/>
            <a:chExt cx="4274726" cy="942286"/>
          </a:xfrm>
        </p:grpSpPr>
        <p:sp>
          <p:nvSpPr>
            <p:cNvPr id="3" name="Freeform 3"/>
            <p:cNvSpPr/>
            <p:nvPr/>
          </p:nvSpPr>
          <p:spPr>
            <a:xfrm>
              <a:off x="0" y="0"/>
              <a:ext cx="4274726" cy="942286"/>
            </a:xfrm>
            <a:custGeom>
              <a:avLst/>
              <a:gdLst/>
              <a:ahLst/>
              <a:cxnLst/>
              <a:rect l="l" t="t" r="r" b="b"/>
              <a:pathLst>
                <a:path w="4274726" h="942286">
                  <a:moveTo>
                    <a:pt x="0" y="0"/>
                  </a:moveTo>
                  <a:lnTo>
                    <a:pt x="4274726" y="0"/>
                  </a:lnTo>
                  <a:lnTo>
                    <a:pt x="4274726" y="942286"/>
                  </a:lnTo>
                  <a:lnTo>
                    <a:pt x="0" y="942286"/>
                  </a:lnTo>
                  <a:close/>
                </a:path>
              </a:pathLst>
            </a:custGeom>
            <a:solidFill>
              <a:srgbClr val="E7E8E9"/>
            </a:solidFill>
          </p:spPr>
        </p:sp>
        <p:sp>
          <p:nvSpPr>
            <p:cNvPr id="4" name="TextBox 4"/>
            <p:cNvSpPr txBox="1"/>
            <p:nvPr/>
          </p:nvSpPr>
          <p:spPr>
            <a:xfrm>
              <a:off x="0" y="-38100"/>
              <a:ext cx="4274726" cy="980386"/>
            </a:xfrm>
            <a:prstGeom prst="rect">
              <a:avLst/>
            </a:prstGeom>
          </p:spPr>
          <p:txBody>
            <a:bodyPr lIns="50800" tIns="50800" rIns="50800" bIns="50800" rtlCol="0" anchor="ctr"/>
            <a:lstStyle/>
            <a:p>
              <a:pPr algn="ctr">
                <a:lnSpc>
                  <a:spcPts val="2339"/>
                </a:lnSpc>
              </a:pPr>
              <a:endParaRPr/>
            </a:p>
          </p:txBody>
        </p:sp>
      </p:grpSp>
      <p:sp>
        <p:nvSpPr>
          <p:cNvPr id="5" name="Freeform 5"/>
          <p:cNvSpPr/>
          <p:nvPr/>
        </p:nvSpPr>
        <p:spPr>
          <a:xfrm>
            <a:off x="1843026" y="1420144"/>
            <a:ext cx="2164120" cy="2361639"/>
          </a:xfrm>
          <a:custGeom>
            <a:avLst/>
            <a:gdLst/>
            <a:ahLst/>
            <a:cxnLst/>
            <a:rect l="l" t="t" r="r" b="b"/>
            <a:pathLst>
              <a:path w="2164120" h="2361639">
                <a:moveTo>
                  <a:pt x="0" y="0"/>
                </a:moveTo>
                <a:lnTo>
                  <a:pt x="2164120" y="0"/>
                </a:lnTo>
                <a:lnTo>
                  <a:pt x="2164120" y="2361639"/>
                </a:lnTo>
                <a:lnTo>
                  <a:pt x="0" y="2361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095014" y="1727862"/>
            <a:ext cx="12578490" cy="1368424"/>
          </a:xfrm>
          <a:prstGeom prst="rect">
            <a:avLst/>
          </a:prstGeom>
        </p:spPr>
        <p:txBody>
          <a:bodyPr lIns="0" tIns="0" rIns="0" bIns="0" rtlCol="0" anchor="t">
            <a:spAutoFit/>
          </a:bodyPr>
          <a:lstStyle/>
          <a:p>
            <a:pPr algn="ctr">
              <a:lnSpc>
                <a:spcPts val="11200"/>
              </a:lnSpc>
            </a:pPr>
            <a:r>
              <a:rPr lang="en-US" sz="8000">
                <a:solidFill>
                  <a:srgbClr val="000000"/>
                </a:solidFill>
                <a:latin typeface="Oswald Bold"/>
              </a:rPr>
              <a:t>ID FIELDS REQUIRED</a:t>
            </a:r>
          </a:p>
        </p:txBody>
      </p:sp>
      <p:sp>
        <p:nvSpPr>
          <p:cNvPr id="7" name="TextBox 7"/>
          <p:cNvSpPr txBox="1"/>
          <p:nvPr/>
        </p:nvSpPr>
        <p:spPr>
          <a:xfrm>
            <a:off x="1195627" y="4517643"/>
            <a:ext cx="5821954" cy="1857368"/>
          </a:xfrm>
          <a:prstGeom prst="rect">
            <a:avLst/>
          </a:prstGeom>
        </p:spPr>
        <p:txBody>
          <a:bodyPr wrap="square" lIns="0" tIns="0" rIns="0" bIns="0" rtlCol="0" anchor="t">
            <a:spAutoFit/>
          </a:bodyPr>
          <a:lstStyle/>
          <a:p>
            <a:pPr>
              <a:lnSpc>
                <a:spcPts val="3653"/>
              </a:lnSpc>
              <a:spcBef>
                <a:spcPct val="0"/>
              </a:spcBef>
            </a:pPr>
            <a:r>
              <a:rPr lang="en-US" sz="2600">
                <a:solidFill>
                  <a:srgbClr val="000000"/>
                </a:solidFill>
                <a:latin typeface="Oswald"/>
              </a:rPr>
              <a:t>Fake ID Attributes</a:t>
            </a:r>
          </a:p>
          <a:p>
            <a:pPr marL="457200" indent="-457200">
              <a:lnSpc>
                <a:spcPts val="3653"/>
              </a:lnSpc>
              <a:spcBef>
                <a:spcPct val="0"/>
              </a:spcBef>
              <a:buFont typeface="Arial"/>
              <a:buChar char="•"/>
            </a:pPr>
            <a:r>
              <a:rPr lang="en-US" sz="2600">
                <a:solidFill>
                  <a:srgbClr val="000000"/>
                </a:solidFill>
                <a:latin typeface="Oswald"/>
              </a:rPr>
              <a:t>First name, Last Name</a:t>
            </a:r>
            <a:endParaRPr lang="en-US">
              <a:latin typeface="Oswald"/>
              <a:cs typeface="Calibri"/>
            </a:endParaRPr>
          </a:p>
          <a:p>
            <a:pPr marL="457200" indent="-457200">
              <a:lnSpc>
                <a:spcPts val="3653"/>
              </a:lnSpc>
              <a:spcBef>
                <a:spcPct val="0"/>
              </a:spcBef>
              <a:buFont typeface="Arial"/>
              <a:buChar char="•"/>
            </a:pPr>
            <a:r>
              <a:rPr lang="en-US" sz="2600">
                <a:latin typeface="Oswald"/>
              </a:rPr>
              <a:t>*Email</a:t>
            </a:r>
          </a:p>
          <a:p>
            <a:pPr marL="457200" indent="-457200">
              <a:lnSpc>
                <a:spcPts val="3653"/>
              </a:lnSpc>
              <a:spcBef>
                <a:spcPct val="0"/>
              </a:spcBef>
              <a:buFont typeface="Arial"/>
              <a:buChar char="•"/>
            </a:pPr>
            <a:r>
              <a:rPr lang="en-US" sz="2600">
                <a:latin typeface="Oswald"/>
              </a:rPr>
              <a:t>Zip-code</a:t>
            </a:r>
          </a:p>
        </p:txBody>
      </p:sp>
      <p:sp>
        <p:nvSpPr>
          <p:cNvPr id="10" name="TextBox 10"/>
          <p:cNvSpPr txBox="1"/>
          <p:nvPr/>
        </p:nvSpPr>
        <p:spPr>
          <a:xfrm>
            <a:off x="1198200" y="6589483"/>
            <a:ext cx="16044425" cy="3280835"/>
          </a:xfrm>
          <a:prstGeom prst="rect">
            <a:avLst/>
          </a:prstGeom>
        </p:spPr>
        <p:txBody>
          <a:bodyPr wrap="square" lIns="0" tIns="0" rIns="0" bIns="0" rtlCol="0" anchor="t">
            <a:spAutoFit/>
          </a:bodyPr>
          <a:lstStyle/>
          <a:p>
            <a:pPr>
              <a:lnSpc>
                <a:spcPts val="3653"/>
              </a:lnSpc>
              <a:spcBef>
                <a:spcPct val="0"/>
              </a:spcBef>
            </a:pPr>
            <a:r>
              <a:rPr lang="en-US" sz="2600">
                <a:solidFill>
                  <a:srgbClr val="000000"/>
                </a:solidFill>
                <a:latin typeface="Oswald"/>
              </a:rPr>
              <a:t>Fake ID</a:t>
            </a:r>
          </a:p>
          <a:p>
            <a:pPr marL="457200" indent="-457200">
              <a:lnSpc>
                <a:spcPts val="3653"/>
              </a:lnSpc>
              <a:spcBef>
                <a:spcPct val="0"/>
              </a:spcBef>
              <a:buFont typeface="Arial"/>
              <a:buChar char="•"/>
            </a:pPr>
            <a:r>
              <a:rPr lang="en-US" sz="2600">
                <a:solidFill>
                  <a:srgbClr val="000000"/>
                </a:solidFill>
                <a:latin typeface="Oswald"/>
              </a:rPr>
              <a:t>Choosing around 4-5 media outlets from each political bias category (left, lean left, central, lean right, right). </a:t>
            </a:r>
            <a:endParaRPr lang="en-US">
              <a:latin typeface="Oswald"/>
              <a:cs typeface="Calibri"/>
            </a:endParaRPr>
          </a:p>
          <a:p>
            <a:pPr marL="457200" indent="-457200">
              <a:lnSpc>
                <a:spcPts val="3653"/>
              </a:lnSpc>
              <a:spcBef>
                <a:spcPct val="0"/>
              </a:spcBef>
              <a:buFont typeface="Arial"/>
              <a:buChar char="•"/>
            </a:pPr>
            <a:r>
              <a:rPr lang="en-US" sz="2600">
                <a:solidFill>
                  <a:srgbClr val="000000"/>
                </a:solidFill>
                <a:latin typeface="Oswald"/>
              </a:rPr>
              <a:t>We will have three fake IDs signed up for each media outlets.</a:t>
            </a:r>
            <a:endParaRPr lang="en-US">
              <a:latin typeface="Oswald"/>
              <a:cs typeface="Calibri"/>
            </a:endParaRPr>
          </a:p>
          <a:p>
            <a:pPr marL="457200" indent="-457200">
              <a:lnSpc>
                <a:spcPts val="3653"/>
              </a:lnSpc>
              <a:spcBef>
                <a:spcPct val="0"/>
              </a:spcBef>
              <a:buFont typeface="Arial"/>
              <a:buChar char="•"/>
            </a:pPr>
            <a:r>
              <a:rPr lang="en-US" sz="2600">
                <a:solidFill>
                  <a:srgbClr val="000000"/>
                </a:solidFill>
                <a:latin typeface="Oswald"/>
              </a:rPr>
              <a:t>60-75 Fake IDs required for the sign up</a:t>
            </a:r>
          </a:p>
          <a:p>
            <a:pPr marL="457200" indent="-457200">
              <a:lnSpc>
                <a:spcPts val="3653"/>
              </a:lnSpc>
              <a:spcBef>
                <a:spcPct val="0"/>
              </a:spcBef>
              <a:buFont typeface="Arial"/>
              <a:buChar char="•"/>
            </a:pPr>
            <a:r>
              <a:rPr lang="en-US" sz="2600">
                <a:solidFill>
                  <a:srgbClr val="000000"/>
                </a:solidFill>
                <a:latin typeface="Oswald"/>
              </a:rPr>
              <a:t>Each sign up will take around 1 minute = </a:t>
            </a:r>
            <a:r>
              <a:rPr lang="en-US" sz="2600" u="sng">
                <a:solidFill>
                  <a:srgbClr val="000000"/>
                </a:solidFill>
                <a:latin typeface="Oswald"/>
              </a:rPr>
              <a:t>~1 hour for the sign-up event</a:t>
            </a:r>
          </a:p>
          <a:p>
            <a:pPr marL="457200" indent="-457200">
              <a:lnSpc>
                <a:spcPts val="3653"/>
              </a:lnSpc>
              <a:spcBef>
                <a:spcPct val="0"/>
              </a:spcBef>
              <a:buFont typeface="Arial"/>
              <a:buChar char="•"/>
            </a:pPr>
            <a:r>
              <a:rPr lang="en-US" sz="2600">
                <a:solidFill>
                  <a:srgbClr val="000000"/>
                </a:solidFill>
                <a:latin typeface="Oswald"/>
              </a:rPr>
              <a:t>*Could possibly have a group of </a:t>
            </a:r>
            <a:r>
              <a:rPr lang="en-US" sz="2600" err="1">
                <a:solidFill>
                  <a:srgbClr val="000000"/>
                </a:solidFill>
                <a:latin typeface="Oswald"/>
              </a:rPr>
              <a:t>fakeIDs</a:t>
            </a:r>
            <a:r>
              <a:rPr lang="en-US" sz="2600">
                <a:solidFill>
                  <a:srgbClr val="000000"/>
                </a:solidFill>
                <a:latin typeface="Oswald"/>
              </a:rPr>
              <a:t> to interact with (by opening emails) to track whether media outlets send emails based on what was interacted with.</a:t>
            </a:r>
          </a:p>
        </p:txBody>
      </p:sp>
      <p:sp>
        <p:nvSpPr>
          <p:cNvPr id="8" name="TextBox 7">
            <a:extLst>
              <a:ext uri="{FF2B5EF4-FFF2-40B4-BE49-F238E27FC236}">
                <a16:creationId xmlns:a16="http://schemas.microsoft.com/office/drawing/2014/main" id="{3C800D07-D5BF-0089-ACC3-A9B67197B439}"/>
              </a:ext>
            </a:extLst>
          </p:cNvPr>
          <p:cNvSpPr txBox="1"/>
          <p:nvPr/>
        </p:nvSpPr>
        <p:spPr>
          <a:xfrm>
            <a:off x="12725401" y="3771900"/>
            <a:ext cx="4544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5"/>
              </a:rPr>
              <a:t>Current ID sheet created:News IDSheet.xlsx</a:t>
            </a:r>
            <a:endParaRPr lang="en-US" dirty="0"/>
          </a:p>
        </p:txBody>
      </p:sp>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Source Research Question Review</dc:title>
  <cp:revision>22</cp:revision>
  <dcterms:created xsi:type="dcterms:W3CDTF">2006-08-16T00:00:00Z</dcterms:created>
  <dcterms:modified xsi:type="dcterms:W3CDTF">2024-06-28T18:42:01Z</dcterms:modified>
  <dc:identifier>DAGIsapnubc</dc:identifier>
</cp:coreProperties>
</file>