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0A882-EA5F-4B37-61CF-CBB234374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9FC7CF-FD23-F49A-C78E-3ACC338C6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38B1C-5D97-03C5-D7E9-F8CBB4A0B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8736-224E-A642-B5E3-331E84D95054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807D2-744F-6877-75D1-94F6FE911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CA1B-5962-CA7E-983E-CD7AB087B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25C5-50B6-3A4C-B3C3-C8A10217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24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5502A-8A62-DCAA-33E4-8CE7AC9FB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95818-A221-9CF2-CF69-BAA696A30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F1849-C15E-B721-C92B-C539B3348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8736-224E-A642-B5E3-331E84D95054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65D6A-A8DC-8D79-1AA6-6BD3D2BC1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43075-79AB-7F95-5D49-7B1291D02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25C5-50B6-3A4C-B3C3-C8A10217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8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9CE272-5361-E460-7DEB-4EEF6ADAE1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F9EAF3-6D0C-0587-653B-DE055D3E2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0177C-6BFC-7A7C-DAEE-850E84530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8736-224E-A642-B5E3-331E84D95054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6FA4E-483D-CCB6-7445-D32088CD6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9DF68-1487-82A9-CE71-CDC4065EB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25C5-50B6-3A4C-B3C3-C8A10217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24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B6B3F-9D9D-B98D-9DAF-8C82B49AD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698F8-EDDF-3D72-6EDB-4CDEEBD35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F4A7C-87D9-8EC8-BB01-04098758F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8736-224E-A642-B5E3-331E84D95054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99809-C03B-E079-E75C-8BBD33B74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DC345-EF18-3255-35C2-F68CEF615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25C5-50B6-3A4C-B3C3-C8A10217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09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C55BE-B755-D2CA-FAE9-65B73DBF1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A018-D781-8AB6-C396-4BECDF77E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ADC16-80CD-5379-DB1D-A1294B48E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8736-224E-A642-B5E3-331E84D95054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ABF67-ADAB-2887-CAD3-E8DD92802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00CD3-E438-AAAD-C36F-ED542B00E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25C5-50B6-3A4C-B3C3-C8A10217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04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11620-0271-3F12-2456-F7B0AF400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2822D-39C3-7172-B43E-2329844A0F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8F7DE-4B46-BF9A-A42F-865A4E579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ECA5B-46AB-D12A-0BF0-87A16B9BA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8736-224E-A642-B5E3-331E84D95054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E37A3-6967-9FC2-1D05-E0EB9631B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1A7C8-926A-A8F8-843F-D84E4C393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25C5-50B6-3A4C-B3C3-C8A10217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54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A9AC7-F5D0-D718-C09C-6B03AB4CE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A4519-A5A8-176A-03A4-39028F770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B2CB4F-6B17-999C-FAD1-A29C17E02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7CA78D-2826-25F9-4912-D3CFA0327D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502053-4D07-4B56-4073-CC44870F17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15E6D8-E8AC-B701-16A9-539108B12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8736-224E-A642-B5E3-331E84D95054}" type="datetimeFigureOut">
              <a:rPr lang="en-US" smtClean="0"/>
              <a:t>9/25/23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D94113-D9B4-9C99-4D2E-8E34D9DF4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B9E47F-E1F3-C295-7BF4-43A2CF718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25C5-50B6-3A4C-B3C3-C8A10217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27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E3C73-842A-2B96-B9F4-9D6907C8A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6301F5-95AE-47B3-7C43-4B7C4499E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8736-224E-A642-B5E3-331E84D95054}" type="datetimeFigureOut">
              <a:rPr lang="en-US" smtClean="0"/>
              <a:t>9/25/23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44ECF7-014C-9116-8089-C3BC16FDE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DC2097-9EF9-6BDB-BB6C-B175DF495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25C5-50B6-3A4C-B3C3-C8A10217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1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5656DA-DC9C-34E3-28FB-BD6964C01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8736-224E-A642-B5E3-331E84D95054}" type="datetimeFigureOut">
              <a:rPr lang="en-US" smtClean="0"/>
              <a:t>9/25/23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2EBC59-C88E-8893-A2BB-3796EE444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2B4D6-4A48-E84B-5215-032B2D58E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25C5-50B6-3A4C-B3C3-C8A10217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45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6DF15-6227-2AF4-CCC2-147CAFB24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1616B-00C1-FD42-2E9C-6B80F993D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EC08C-9A85-8818-33A4-AB0247C09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C8EF4-EF3F-E977-3C97-85267E3BF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8736-224E-A642-B5E3-331E84D95054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736F2-9C4B-D895-4244-68B27B3E4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EF4A5-1C68-FDB5-A6F8-4FDE027A2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25C5-50B6-3A4C-B3C3-C8A10217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69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5B661-E168-6F44-F58C-DE827303C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5D7728-F2C1-3FFE-2D46-7B5E701C63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4510C4-748A-625F-C84C-F645E720B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89FFD-0611-79AF-CC44-B3CFA67B1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8736-224E-A642-B5E3-331E84D95054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E788DC-235D-C94D-7C4F-5C2F497D2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31582-EEAC-A960-73E1-88ACC7298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25C5-50B6-3A4C-B3C3-C8A10217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9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F3C7D8-427A-B8C0-E74E-257D88C34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36194-0124-E5D6-DC1B-81B77A831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C23C4-A3F7-BDEB-7358-8278C99788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28736-224E-A642-B5E3-331E84D95054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27C17-A010-1272-0912-16C2A41133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2AAD6-74A3-C719-752C-A6CB323FA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125C5-50B6-3A4C-B3C3-C8A10217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8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1F3A8-4A9C-6118-2D4B-016505C448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GREPHON Heatmaps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7848B-FA48-BF9C-F0FF-9B9550956E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25 September 2023</a:t>
            </a:r>
          </a:p>
        </p:txBody>
      </p:sp>
    </p:spTree>
    <p:extLst>
      <p:ext uri="{BB962C8B-B14F-4D97-AF65-F5344CB8AC3E}">
        <p14:creationId xmlns:p14="http://schemas.microsoft.com/office/powerpoint/2010/main" val="3922658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49E12-A2B3-9D9F-7604-48B3F5722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Total number of studies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85DFC2-1934-B7AA-936B-AE6E1B18DA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0857" y="1793766"/>
            <a:ext cx="5631143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FDD50B-E8F6-FFBB-857F-5D7F0F311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3766"/>
            <a:ext cx="5631144" cy="4351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4F4DA1-F5EE-424A-E67F-221FD168CF50}"/>
              </a:ext>
            </a:extLst>
          </p:cNvPr>
          <p:cNvSpPr txBox="1"/>
          <p:nvPr/>
        </p:nvSpPr>
        <p:spPr>
          <a:xfrm>
            <a:off x="2086045" y="1374998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Simple Labels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A7CF2-2DC6-6A33-3C3F-CA3AA3F7959C}"/>
              </a:ext>
            </a:extLst>
          </p:cNvPr>
          <p:cNvSpPr txBox="1"/>
          <p:nvPr/>
        </p:nvSpPr>
        <p:spPr>
          <a:xfrm>
            <a:off x="8646903" y="1374998"/>
            <a:ext cx="17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Complete Labels</a:t>
            </a:r>
          </a:p>
        </p:txBody>
      </p:sp>
    </p:spTree>
    <p:extLst>
      <p:ext uri="{BB962C8B-B14F-4D97-AF65-F5344CB8AC3E}">
        <p14:creationId xmlns:p14="http://schemas.microsoft.com/office/powerpoint/2010/main" val="414815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42021-56EA-7B6E-3753-3D9716069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4595019" y="877050"/>
            <a:ext cx="10515600" cy="1325563"/>
          </a:xfrm>
        </p:spPr>
        <p:txBody>
          <a:bodyPr/>
          <a:lstStyle/>
          <a:p>
            <a:r>
              <a:rPr lang="en-US" dirty="0"/>
              <a:t>SIMPLE LABELS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AE4D50-02E0-E802-52C5-1CFEBDBAB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6810" y="3639146"/>
            <a:ext cx="4419602" cy="341514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80339E-1198-3FD9-1970-9FF0F75AF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810" y="211643"/>
            <a:ext cx="4419602" cy="34151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304C19-FF42-E41B-B05D-CCD79DC9A2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1385" y="211643"/>
            <a:ext cx="4419601" cy="34151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A33524-2EA5-17D6-E1DD-8BE1F4C2F3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1386" y="3639146"/>
            <a:ext cx="4419601" cy="34151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A5835C0-AAED-A6D8-9877-7F31B80B6715}"/>
              </a:ext>
            </a:extLst>
          </p:cNvPr>
          <p:cNvSpPr txBox="1"/>
          <p:nvPr/>
        </p:nvSpPr>
        <p:spPr>
          <a:xfrm>
            <a:off x="2990336" y="0"/>
            <a:ext cx="1408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think YES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5B83DC-316D-F369-7E88-2087ABABBB63}"/>
              </a:ext>
            </a:extLst>
          </p:cNvPr>
          <p:cNvSpPr txBox="1"/>
          <p:nvPr/>
        </p:nvSpPr>
        <p:spPr>
          <a:xfrm>
            <a:off x="7945759" y="0"/>
            <a:ext cx="138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think NO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95575B-DD57-37E9-0573-272E83434171}"/>
              </a:ext>
            </a:extLst>
          </p:cNvPr>
          <p:cNvSpPr txBox="1"/>
          <p:nvPr/>
        </p:nvSpPr>
        <p:spPr>
          <a:xfrm>
            <a:off x="2775694" y="3429000"/>
            <a:ext cx="1837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Authors think YES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AE9587-422B-921E-D63D-09418D6C2230}"/>
              </a:ext>
            </a:extLst>
          </p:cNvPr>
          <p:cNvSpPr txBox="1"/>
          <p:nvPr/>
        </p:nvSpPr>
        <p:spPr>
          <a:xfrm>
            <a:off x="7731116" y="3365723"/>
            <a:ext cx="18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Authors think NO</a:t>
            </a:r>
          </a:p>
        </p:txBody>
      </p:sp>
    </p:spTree>
    <p:extLst>
      <p:ext uri="{BB962C8B-B14F-4D97-AF65-F5344CB8AC3E}">
        <p14:creationId xmlns:p14="http://schemas.microsoft.com/office/powerpoint/2010/main" val="912271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B5C7F-E12E-F852-95E4-E74A3E1BC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4595019" y="937418"/>
            <a:ext cx="10515600" cy="1325563"/>
          </a:xfrm>
        </p:spPr>
        <p:txBody>
          <a:bodyPr/>
          <a:lstStyle/>
          <a:p>
            <a:r>
              <a:rPr lang="en-US" dirty="0"/>
              <a:t>COMPLETE LABELS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596670-E5A8-0BB0-A31E-3BE5414C91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0382" y="3625845"/>
            <a:ext cx="4182788" cy="323215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D9B269-2E28-55D2-1FE4-506E46977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382" y="196846"/>
            <a:ext cx="4182788" cy="32321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35005D-C8BB-3848-5051-CA82062B0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574" y="196846"/>
            <a:ext cx="4182788" cy="32321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B848EB-A981-39F7-76DA-EBA76BC4E1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574" y="3625844"/>
            <a:ext cx="4182789" cy="32321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B04C61F-F132-ECC4-2A25-4095AB365033}"/>
              </a:ext>
            </a:extLst>
          </p:cNvPr>
          <p:cNvSpPr txBox="1"/>
          <p:nvPr/>
        </p:nvSpPr>
        <p:spPr>
          <a:xfrm>
            <a:off x="3417640" y="0"/>
            <a:ext cx="1408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think YES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2EB137-FA3B-903E-9FBD-9DC4C32DE1E6}"/>
              </a:ext>
            </a:extLst>
          </p:cNvPr>
          <p:cNvSpPr txBox="1"/>
          <p:nvPr/>
        </p:nvSpPr>
        <p:spPr>
          <a:xfrm>
            <a:off x="8487138" y="0"/>
            <a:ext cx="138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think NO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E27ECB-B65A-BF98-5659-C70A3F289555}"/>
              </a:ext>
            </a:extLst>
          </p:cNvPr>
          <p:cNvSpPr txBox="1"/>
          <p:nvPr/>
        </p:nvSpPr>
        <p:spPr>
          <a:xfrm>
            <a:off x="3202998" y="3342757"/>
            <a:ext cx="1837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Authors think YES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4B3965-B3F9-A40E-172D-20CB3F635ED9}"/>
              </a:ext>
            </a:extLst>
          </p:cNvPr>
          <p:cNvSpPr txBox="1"/>
          <p:nvPr/>
        </p:nvSpPr>
        <p:spPr>
          <a:xfrm>
            <a:off x="8272495" y="3342757"/>
            <a:ext cx="18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Authors think NO</a:t>
            </a:r>
          </a:p>
        </p:txBody>
      </p:sp>
    </p:spTree>
    <p:extLst>
      <p:ext uri="{BB962C8B-B14F-4D97-AF65-F5344CB8AC3E}">
        <p14:creationId xmlns:p14="http://schemas.microsoft.com/office/powerpoint/2010/main" val="2311163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41</Words>
  <Application>Microsoft Macintosh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GREPHON Heatmaps</vt:lpstr>
      <vt:lpstr>Total number of studies</vt:lpstr>
      <vt:lpstr>SIMPLE LABELS</vt:lpstr>
      <vt:lpstr>COMPLETE LABELS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GREPHON Heatmaps</dc:title>
  <dc:creator>Catherine Chamberlain</dc:creator>
  <cp:lastModifiedBy>Catherine Chamberlain</cp:lastModifiedBy>
  <cp:revision>2</cp:revision>
  <dcterms:created xsi:type="dcterms:W3CDTF">2023-09-25T12:05:29Z</dcterms:created>
  <dcterms:modified xsi:type="dcterms:W3CDTF">2023-09-25T12:12:30Z</dcterms:modified>
</cp:coreProperties>
</file>