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A882-EA5F-4B37-61CF-CBB23437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FC7CF-FD23-F49A-C78E-3ACC338C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38B1C-5D97-03C5-D7E9-F8CBB4A0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07D2-744F-6877-75D1-94F6FE91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CA1B-5962-CA7E-983E-CD7AB08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502A-8A62-DCAA-33E4-8CE7AC9F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5818-A221-9CF2-CF69-BAA696A3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1849-C15E-B721-C92B-C539B33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5D6A-A8DC-8D79-1AA6-6BD3D2B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3075-79AB-7F95-5D49-7B1291D0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CE272-5361-E460-7DEB-4EEF6ADAE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EAF3-6D0C-0587-653B-DE055D3E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177C-6BFC-7A7C-DAEE-850E8453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FA4E-483D-CCB6-7445-D32088C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DF68-1487-82A9-CE71-CDC4065E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6B3F-9D9D-B98D-9DAF-8C82B49A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98F8-EDDF-3D72-6EDB-4CDEEBD3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4A7C-87D9-8EC8-BB01-04098758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9809-C03B-E079-E75C-8BBD33B7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C345-EF18-3255-35C2-F68CEF6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55BE-B755-D2CA-FAE9-65B73DB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A018-D781-8AB6-C396-4BECDF77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DC16-80CD-5379-DB1D-A1294B48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BF67-ADAB-2887-CAD3-E8DD928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0CD3-E438-AAAD-C36F-ED542B00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1620-0271-3F12-2456-F7B0AF40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22D-39C3-7172-B43E-2329844A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8F7DE-4B46-BF9A-A42F-865A4E57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CA5B-46AB-D12A-0BF0-87A16B9B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37A3-6967-9FC2-1D05-E0EB9631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A7C8-926A-A8F8-843F-D84E4C39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9AC7-F5D0-D718-C09C-6B03AB4C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4519-A5A8-176A-03A4-39028F77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CB4F-6B17-999C-FAD1-A29C17E0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CA78D-2826-25F9-4912-D3CFA032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053-4D07-4B56-4073-CC44870F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5E6D8-E8AC-B701-16A9-539108B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94113-D9B4-9C99-4D2E-8E34D9D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9E47F-E1F3-C295-7BF4-43A2CF71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3C73-842A-2B96-B9F4-9D6907C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301F5-95AE-47B3-7C43-4B7C449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4ECF7-014C-9116-8089-C3BC16F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C2097-9EF9-6BDB-BB6C-B175DF49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656DA-DC9C-34E3-28FB-BD6964C0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BC59-C88E-8893-A2BB-3796EE4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B4D6-4A48-E84B-5215-032B2D5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F15-6227-2AF4-CCC2-147CAFB2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616B-00C1-FD42-2E9C-6B80F993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EC08C-9A85-8818-33A4-AB0247C0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8EF4-EF3F-E977-3C97-85267E3B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36F2-9C4B-D895-4244-68B27B3E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F4A5-1C68-FDB5-A6F8-4FDE027A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B661-E168-6F44-F58C-DE82730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D7728-F2C1-3FFE-2D46-7B5E701C6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510C4-748A-625F-C84C-F645E720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9FFD-0611-79AF-CC44-B3CFA67B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88DC-235D-C94D-7C4F-5C2F497D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1582-EEAC-A960-73E1-88ACC729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3C7D8-427A-B8C0-E74E-257D88C3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6194-0124-E5D6-DC1B-81B77A83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23C4-A3F7-BDEB-7358-8278C9978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7C17-A010-1272-0912-16C2A411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AAD6-74A3-C719-752C-A6CB323FA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F3A8-4A9C-6118-2D4B-016505C44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GREPHON Heatmaps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848B-FA48-BF9C-F0FF-9B9550956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25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92265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9E12-A2B3-9D9F-7604-48B3F572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Total number of studies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5DFC2-1934-B7AA-936B-AE6E1B18D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857" y="1793766"/>
            <a:ext cx="56311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DD50B-E8F6-FFBB-857F-5D7F0F31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3766"/>
            <a:ext cx="5631144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F4DA1-F5EE-424A-E67F-221FD168CF50}"/>
              </a:ext>
            </a:extLst>
          </p:cNvPr>
          <p:cNvSpPr txBox="1"/>
          <p:nvPr/>
        </p:nvSpPr>
        <p:spPr>
          <a:xfrm>
            <a:off x="2086045" y="137499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A7CF2-2DC6-6A33-3C3F-CA3AA3F7959C}"/>
              </a:ext>
            </a:extLst>
          </p:cNvPr>
          <p:cNvSpPr txBox="1"/>
          <p:nvPr/>
        </p:nvSpPr>
        <p:spPr>
          <a:xfrm>
            <a:off x="8646903" y="1374998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Labels</a:t>
            </a:r>
          </a:p>
        </p:txBody>
      </p:sp>
    </p:spTree>
    <p:extLst>
      <p:ext uri="{BB962C8B-B14F-4D97-AF65-F5344CB8AC3E}">
        <p14:creationId xmlns:p14="http://schemas.microsoft.com/office/powerpoint/2010/main" val="4148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2021-56EA-7B6E-3753-3D971606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9" y="877050"/>
            <a:ext cx="10515600" cy="1325563"/>
          </a:xfrm>
        </p:spPr>
        <p:txBody>
          <a:bodyPr/>
          <a:lstStyle/>
          <a:p>
            <a:r>
              <a:rPr lang="en-US" dirty="0"/>
              <a:t>SIMPLE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E4D50-02E0-E802-52C5-1CFEBDBAB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810" y="3639146"/>
            <a:ext cx="4419602" cy="34151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0339E-1198-3FD9-1970-9FF0F75A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10" y="211643"/>
            <a:ext cx="4419602" cy="3415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04C19-FF42-E41B-B05D-CCD79DC9A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385" y="211643"/>
            <a:ext cx="4419601" cy="3415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33524-2EA5-17D6-E1DD-8BE1F4C2F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386" y="3639146"/>
            <a:ext cx="4419601" cy="3415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5835C0-AAED-A6D8-9877-7F31B80B6715}"/>
              </a:ext>
            </a:extLst>
          </p:cNvPr>
          <p:cNvSpPr txBox="1"/>
          <p:nvPr/>
        </p:nvSpPr>
        <p:spPr>
          <a:xfrm>
            <a:off x="2990336" y="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B83DC-316D-F369-7E88-2087ABABBB63}"/>
              </a:ext>
            </a:extLst>
          </p:cNvPr>
          <p:cNvSpPr txBox="1"/>
          <p:nvPr/>
        </p:nvSpPr>
        <p:spPr>
          <a:xfrm>
            <a:off x="7945759" y="0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5575B-DD57-37E9-0573-272E83434171}"/>
              </a:ext>
            </a:extLst>
          </p:cNvPr>
          <p:cNvSpPr txBox="1"/>
          <p:nvPr/>
        </p:nvSpPr>
        <p:spPr>
          <a:xfrm>
            <a:off x="2775694" y="3429000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E9587-422B-921E-D63D-09418D6C2230}"/>
              </a:ext>
            </a:extLst>
          </p:cNvPr>
          <p:cNvSpPr txBox="1"/>
          <p:nvPr/>
        </p:nvSpPr>
        <p:spPr>
          <a:xfrm>
            <a:off x="7731116" y="3365723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NO</a:t>
            </a:r>
          </a:p>
        </p:txBody>
      </p:sp>
    </p:spTree>
    <p:extLst>
      <p:ext uri="{BB962C8B-B14F-4D97-AF65-F5344CB8AC3E}">
        <p14:creationId xmlns:p14="http://schemas.microsoft.com/office/powerpoint/2010/main" val="9122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5C7F-E12E-F852-95E4-E74A3E1B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9" y="937418"/>
            <a:ext cx="10515600" cy="1325563"/>
          </a:xfrm>
        </p:spPr>
        <p:txBody>
          <a:bodyPr/>
          <a:lstStyle/>
          <a:p>
            <a:r>
              <a:rPr lang="en-US" dirty="0"/>
              <a:t>COMPLETE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96670-E5A8-0BB0-A31E-3BE5414C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82" y="3625845"/>
            <a:ext cx="4182788" cy="3232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9B269-2E28-55D2-1FE4-506E4697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82" y="196846"/>
            <a:ext cx="4182788" cy="3232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5005D-C8BB-3848-5051-CA82062B0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74" y="196846"/>
            <a:ext cx="4182788" cy="3232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848EB-A981-39F7-76DA-EBA76BC4E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74" y="3625844"/>
            <a:ext cx="4182789" cy="3232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04C61F-F132-ECC4-2A25-4095AB365033}"/>
              </a:ext>
            </a:extLst>
          </p:cNvPr>
          <p:cNvSpPr txBox="1"/>
          <p:nvPr/>
        </p:nvSpPr>
        <p:spPr>
          <a:xfrm>
            <a:off x="3417640" y="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EB137-FA3B-903E-9FBD-9DC4C32DE1E6}"/>
              </a:ext>
            </a:extLst>
          </p:cNvPr>
          <p:cNvSpPr txBox="1"/>
          <p:nvPr/>
        </p:nvSpPr>
        <p:spPr>
          <a:xfrm>
            <a:off x="8487138" y="0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27ECB-B65A-BF98-5659-C70A3F289555}"/>
              </a:ext>
            </a:extLst>
          </p:cNvPr>
          <p:cNvSpPr txBox="1"/>
          <p:nvPr/>
        </p:nvSpPr>
        <p:spPr>
          <a:xfrm>
            <a:off x="3202998" y="3342757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3965-B3F9-A40E-172D-20CB3F635ED9}"/>
              </a:ext>
            </a:extLst>
          </p:cNvPr>
          <p:cNvSpPr txBox="1"/>
          <p:nvPr/>
        </p:nvSpPr>
        <p:spPr>
          <a:xfrm>
            <a:off x="8272495" y="3342757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NO</a:t>
            </a:r>
          </a:p>
        </p:txBody>
      </p:sp>
    </p:spTree>
    <p:extLst>
      <p:ext uri="{BB962C8B-B14F-4D97-AF65-F5344CB8AC3E}">
        <p14:creationId xmlns:p14="http://schemas.microsoft.com/office/powerpoint/2010/main" val="231116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22CC-104F-E30A-AC7E-DF6CAAED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7708"/>
            <a:ext cx="10515600" cy="1325563"/>
          </a:xfrm>
        </p:spPr>
        <p:txBody>
          <a:bodyPr/>
          <a:lstStyle/>
          <a:p>
            <a:r>
              <a:rPr lang="en-US" dirty="0"/>
              <a:t>Possible figure combo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8A819-71B9-6738-A216-E94E0BD55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62" y="912066"/>
            <a:ext cx="3986849" cy="30807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C7CE3-7348-399B-9D80-F90C9E4C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51" y="912066"/>
            <a:ext cx="3986849" cy="3080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467A4-0408-0EB9-D8E4-154AD803E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61" y="3992812"/>
            <a:ext cx="3986849" cy="30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GREPHON Heatmaps</vt:lpstr>
      <vt:lpstr>Total number of studies</vt:lpstr>
      <vt:lpstr>SIMPLE LABELS</vt:lpstr>
      <vt:lpstr>COMPLETE LABELS</vt:lpstr>
      <vt:lpstr>Possible figure combo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GREPHON Heatmaps</dc:title>
  <dc:creator>Catherine Chamberlain</dc:creator>
  <cp:lastModifiedBy>Catherine Chamberlain</cp:lastModifiedBy>
  <cp:revision>3</cp:revision>
  <dcterms:created xsi:type="dcterms:W3CDTF">2023-09-25T12:05:29Z</dcterms:created>
  <dcterms:modified xsi:type="dcterms:W3CDTF">2023-09-25T15:03:08Z</dcterms:modified>
</cp:coreProperties>
</file>