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/>
    <p:restoredTop sz="94586"/>
  </p:normalViewPr>
  <p:slideViewPr>
    <p:cSldViewPr snapToGrid="0" snapToObjects="1">
      <p:cViewPr varScale="1">
        <p:scale>
          <a:sx n="101" d="100"/>
          <a:sy n="101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icole/Downloads/Wang_Lizzi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icole/Downloads/Wang_Lizzi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icole/Downloads/Wang_Lizzie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icole/Downloads/Wang_Lizzie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Example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Sheet1!$A$26:$A$126</c:f>
              <c:numCache>
                <c:formatCode>General</c:formatCode>
                <c:ptCount val="1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</c:numCache>
            </c:numRef>
          </c:xVal>
          <c:yVal>
            <c:numRef>
              <c:f>Sheet1!$B$26:$B$126</c:f>
              <c:numCache>
                <c:formatCode>General</c:formatCode>
                <c:ptCount val="101"/>
                <c:pt idx="0">
                  <c:v>0</c:v>
                </c:pt>
                <c:pt idx="1">
                  <c:v>6.3242718581524749E-4</c:v>
                </c:pt>
                <c:pt idx="2">
                  <c:v>2.6358906547311678E-3</c:v>
                </c:pt>
                <c:pt idx="3">
                  <c:v>6.0716768271856843E-3</c:v>
                </c:pt>
                <c:pt idx="4">
                  <c:v>1.0968637374020339E-2</c:v>
                </c:pt>
                <c:pt idx="5">
                  <c:v>1.7341715691514784E-2</c:v>
                </c:pt>
                <c:pt idx="6">
                  <c:v>2.5196610578838857E-2</c:v>
                </c:pt>
                <c:pt idx="7">
                  <c:v>3.45317457104952E-2</c:v>
                </c:pt>
                <c:pt idx="8">
                  <c:v>4.5339282505897471E-2</c:v>
                </c:pt>
                <c:pt idx="9">
                  <c:v>5.7605702825934774E-2</c:v>
                </c:pt>
                <c:pt idx="10">
                  <c:v>7.1312169163341113E-2</c:v>
                </c:pt>
                <c:pt idx="11">
                  <c:v>8.6434758348374635E-2</c:v>
                </c:pt>
                <c:pt idx="12">
                  <c:v>0.10294461826738266</c:v>
                </c:pt>
                <c:pt idx="13">
                  <c:v>0.12080807523084112</c:v>
                </c:pt>
                <c:pt idx="14">
                  <c:v>0.13998670839904234</c:v>
                </c:pt>
                <c:pt idx="15">
                  <c:v>0.16043740149431979</c:v>
                </c:pt>
                <c:pt idx="16">
                  <c:v>0.18211237843490408</c:v>
                </c:pt>
                <c:pt idx="17">
                  <c:v>0.20495922733850713</c:v>
                </c:pt>
                <c:pt idx="18">
                  <c:v>0.22892091596148034</c:v>
                </c:pt>
                <c:pt idx="19">
                  <c:v>0.25393580073723299</c:v>
                </c:pt>
                <c:pt idx="20">
                  <c:v>0.27993763097229996</c:v>
                </c:pt>
                <c:pt idx="21">
                  <c:v>0.30685554934247516</c:v>
                </c:pt>
                <c:pt idx="22">
                  <c:v>0.33461408953950711</c:v>
                </c:pt>
                <c:pt idx="23">
                  <c:v>0.36313317171013643</c:v>
                </c:pt>
                <c:pt idx="24">
                  <c:v>0.39232809617758629</c:v>
                </c:pt>
                <c:pt idx="25">
                  <c:v>0.42210953582372729</c:v>
                </c:pt>
                <c:pt idx="26">
                  <c:v>0.45238352742654137</c:v>
                </c:pt>
                <c:pt idx="27">
                  <c:v>0.48305146218427264</c:v>
                </c:pt>
                <c:pt idx="28">
                  <c:v>0.51401007560930934</c:v>
                </c:pt>
                <c:pt idx="29">
                  <c:v>0.54515143693753632</c:v>
                </c:pt>
                <c:pt idx="30">
                  <c:v>0.57636293816982165</c:v>
                </c:pt>
                <c:pt idx="31">
                  <c:v>0.60752728283948731</c:v>
                </c:pt>
                <c:pt idx="32">
                  <c:v>0.63852247458156375</c:v>
                </c:pt>
                <c:pt idx="33">
                  <c:v>0.66922180556525235</c:v>
                </c:pt>
                <c:pt idx="34">
                  <c:v>0.69949384483949839</c:v>
                </c:pt>
                <c:pt idx="35">
                  <c:v>0.72920242663230139</c:v>
                </c:pt>
                <c:pt idx="36">
                  <c:v>0.75820663863687365</c:v>
                </c:pt>
                <c:pt idx="37">
                  <c:v>0.78636081031163629</c:v>
                </c:pt>
                <c:pt idx="38">
                  <c:v>0.81351450121603985</c:v>
                </c:pt>
                <c:pt idx="39">
                  <c:v>0.83951248940011347</c:v>
                </c:pt>
                <c:pt idx="40">
                  <c:v>0.86419475986225047</c:v>
                </c:pt>
                <c:pt idx="41">
                  <c:v>0.88739649308696178</c:v>
                </c:pt>
                <c:pt idx="42">
                  <c:v>0.90894805367202158</c:v>
                </c:pt>
                <c:pt idx="43">
                  <c:v>0.92867497905251162</c:v>
                </c:pt>
                <c:pt idx="44">
                  <c:v>0.94639796832767431</c:v>
                </c:pt>
                <c:pt idx="45">
                  <c:v>0.96193287119516813</c:v>
                </c:pt>
                <c:pt idx="46">
                  <c:v>0.97509067699620988</c:v>
                </c:pt>
                <c:pt idx="47">
                  <c:v>0.98567750387414632</c:v>
                </c:pt>
                <c:pt idx="48">
                  <c:v>0.99349458804826896</c:v>
                </c:pt>
                <c:pt idx="49">
                  <c:v>0.99833827320398894</c:v>
                </c:pt>
                <c:pt idx="50">
                  <c:v>1</c:v>
                </c:pt>
                <c:pt idx="51">
                  <c:v>0.9982662956925763</c:v>
                </c:pt>
                <c:pt idx="52">
                  <c:v>0.99291876387679245</c:v>
                </c:pt>
                <c:pt idx="53">
                  <c:v>0.98373407434415172</c:v>
                </c:pt>
                <c:pt idx="54">
                  <c:v>0.97048395305582569</c:v>
                </c:pt>
                <c:pt idx="55">
                  <c:v>0.95293517223053237</c:v>
                </c:pt>
                <c:pt idx="56">
                  <c:v>0.93084954054587699</c:v>
                </c:pt>
                <c:pt idx="57">
                  <c:v>0.90398389345185814</c:v>
                </c:pt>
                <c:pt idx="58">
                  <c:v>0.87209008359511664</c:v>
                </c:pt>
                <c:pt idx="59">
                  <c:v>0.83491497135242754</c:v>
                </c:pt>
                <c:pt idx="60">
                  <c:v>0.79220041547184472</c:v>
                </c:pt>
                <c:pt idx="61">
                  <c:v>0.74368326381988692</c:v>
                </c:pt>
                <c:pt idx="62">
                  <c:v>0.68909534423306762</c:v>
                </c:pt>
                <c:pt idx="63">
                  <c:v>0.62816345547210239</c:v>
                </c:pt>
                <c:pt idx="64">
                  <c:v>0.56060935827704994</c:v>
                </c:pt>
                <c:pt idx="65">
                  <c:v>0.48614976652167752</c:v>
                </c:pt>
                <c:pt idx="66">
                  <c:v>0.40449633846533117</c:v>
                </c:pt>
                <c:pt idx="67">
                  <c:v>0.31535566810056209</c:v>
                </c:pt>
                <c:pt idx="68">
                  <c:v>0.21842927659483352</c:v>
                </c:pt>
                <c:pt idx="69">
                  <c:v>0.1134136038245888</c:v>
                </c:pt>
                <c:pt idx="70">
                  <c:v>-8.0991206168918845E-16</c:v>
                </c:pt>
                <c:pt idx="71">
                  <c:v>-0.12212528262125606</c:v>
                </c:pt>
                <c:pt idx="72">
                  <c:v>-0.2532810979328276</c:v>
                </c:pt>
                <c:pt idx="73">
                  <c:v>-0.39379141409274043</c:v>
                </c:pt>
                <c:pt idx="74">
                  <c:v>-0.54398532155227031</c:v>
                </c:pt>
                <c:pt idx="75">
                  <c:v>-0.70419704100219638</c:v>
                </c:pt>
                <c:pt idx="76">
                  <c:v>-0.87476593123791435</c:v>
                </c:pt>
                <c:pt idx="77">
                  <c:v>-1.0560364969450096</c:v>
                </c:pt>
                <c:pt idx="78">
                  <c:v>-1.2483583964066098</c:v>
                </c:pt>
                <c:pt idx="79">
                  <c:v>-1.4520864491342198</c:v>
                </c:pt>
                <c:pt idx="80">
                  <c:v>-1.6675806434230858</c:v>
                </c:pt>
                <c:pt idx="81">
                  <c:v>-1.895206143833851</c:v>
                </c:pt>
                <c:pt idx="82">
                  <c:v>-2.1353332986015618</c:v>
                </c:pt>
                <c:pt idx="83">
                  <c:v>-2.3883376469734996</c:v>
                </c:pt>
                <c:pt idx="84">
                  <c:v>-2.6545999264772022</c:v>
                </c:pt>
                <c:pt idx="85">
                  <c:v>-2.9345060801195948</c:v>
                </c:pt>
                <c:pt idx="86">
                  <c:v>-3.2284472635189947</c:v>
                </c:pt>
                <c:pt idx="87">
                  <c:v>-3.5368198519707419</c:v>
                </c:pt>
                <c:pt idx="88">
                  <c:v>-3.8600254474478262</c:v>
                </c:pt>
                <c:pt idx="89">
                  <c:v>-4.1984708855377573</c:v>
                </c:pt>
                <c:pt idx="90">
                  <c:v>-4.5525682423165161</c:v>
                </c:pt>
                <c:pt idx="91">
                  <c:v>-4.9227348411611285</c:v>
                </c:pt>
                <c:pt idx="92">
                  <c:v>-5.3093932595014035</c:v>
                </c:pt>
                <c:pt idx="93">
                  <c:v>-5.7129713355124041</c:v>
                </c:pt>
                <c:pt idx="94">
                  <c:v>-6.1339021747483411</c:v>
                </c:pt>
                <c:pt idx="95">
                  <c:v>-6.5726241567189199</c:v>
                </c:pt>
                <c:pt idx="96">
                  <c:v>-7.0295809414093684</c:v>
                </c:pt>
                <c:pt idx="97">
                  <c:v>-7.5052214757447731</c:v>
                </c:pt>
                <c:pt idx="98">
                  <c:v>-8.0000000000000231</c:v>
                </c:pt>
                <c:pt idx="99">
                  <c:v>-8.5143760541557096</c:v>
                </c:pt>
                <c:pt idx="100">
                  <c:v>-9.0488144842016265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DC5-8C44-A06D-659AD4CCBA4B}"/>
            </c:ext>
          </c:extLst>
        </c:ser>
        <c:ser>
          <c:idx val="1"/>
          <c:order val="1"/>
          <c:tx>
            <c:strRef>
              <c:f>Sheet1!$C$25</c:f>
              <c:strCache>
                <c:ptCount val="1"/>
                <c:pt idx="0">
                  <c:v>Example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Sheet1!$A$26:$A$126</c:f>
              <c:numCache>
                <c:formatCode>General</c:formatCode>
                <c:ptCount val="1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</c:numCache>
            </c:numRef>
          </c:xVal>
          <c:yVal>
            <c:numRef>
              <c:f>Sheet1!$C$26:$C$126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6.9488496085157758E-7</c:v>
                </c:pt>
                <c:pt idx="12">
                  <c:v>9.6908743337187039E-6</c:v>
                </c:pt>
                <c:pt idx="13">
                  <c:v>4.5270994281127258E-5</c:v>
                </c:pt>
                <c:pt idx="14">
                  <c:v>1.3514511938799166E-4</c:v>
                </c:pt>
                <c:pt idx="15">
                  <c:v>3.1565429496580244E-4</c:v>
                </c:pt>
                <c:pt idx="16">
                  <c:v>6.3125876325032687E-4</c:v>
                </c:pt>
                <c:pt idx="17">
                  <c:v>1.1341487492278484E-3</c:v>
                </c:pt>
                <c:pt idx="18">
                  <c:v>1.8839153215437986E-3</c:v>
                </c:pt>
                <c:pt idx="19">
                  <c:v>2.9472471815963834E-3</c:v>
                </c:pt>
                <c:pt idx="20">
                  <c:v>4.3976306298691243E-3</c:v>
                </c:pt>
                <c:pt idx="21">
                  <c:v>6.3150352349396546E-3</c:v>
                </c:pt>
                <c:pt idx="22">
                  <c:v>8.7855703619261569E-3</c:v>
                </c:pt>
                <c:pt idx="23">
                  <c:v>1.1901099055345902E-2</c:v>
                </c:pt>
                <c:pt idx="24">
                  <c:v>1.5758796420143519E-2</c:v>
                </c:pt>
                <c:pt idx="25">
                  <c:v>2.0460639901594378E-2</c:v>
                </c:pt>
                <c:pt idx="26">
                  <c:v>2.6112818888041477E-2</c:v>
                </c:pt>
                <c:pt idx="27">
                  <c:v>3.282505093912725E-2</c:v>
                </c:pt>
                <c:pt idx="28">
                  <c:v>4.0709791729032392E-2</c:v>
                </c:pt>
                <c:pt idx="29">
                  <c:v>4.9881325521619439E-2</c:v>
                </c:pt>
                <c:pt idx="30">
                  <c:v>6.0454722682855178E-2</c:v>
                </c:pt>
                <c:pt idx="31">
                  <c:v>7.2544650398858615E-2</c:v>
                </c:pt>
                <c:pt idx="32">
                  <c:v>8.6264022414321254E-2</c:v>
                </c:pt>
                <c:pt idx="33">
                  <c:v>0.10172247324194972</c:v>
                </c:pt>
                <c:pt idx="34">
                  <c:v>0.11902464192316228</c:v>
                </c:pt>
                <c:pt idx="35">
                  <c:v>0.13826825004646262</c:v>
                </c:pt>
                <c:pt idx="36">
                  <c:v>0.15954195835475707</c:v>
                </c:pt>
                <c:pt idx="37">
                  <c:v>0.18292298589785164</c:v>
                </c:pt>
                <c:pt idx="38">
                  <c:v>0.20847447531246799</c:v>
                </c:pt>
                <c:pt idx="39">
                  <c:v>0.2362425874401223</c:v>
                </c:pt>
                <c:pt idx="40">
                  <c:v>0.26625330812358894</c:v>
                </c:pt>
                <c:pt idx="41">
                  <c:v>0.29850894965582875</c:v>
                </c:pt>
                <c:pt idx="42">
                  <c:v>0.33298432899140512</c:v>
                </c:pt>
                <c:pt idx="43">
                  <c:v>0.36962260446970685</c:v>
                </c:pt>
                <c:pt idx="44">
                  <c:v>0.40833075244187672</c:v>
                </c:pt>
                <c:pt idx="45">
                  <c:v>0.44897466483919046</c:v>
                </c:pt>
                <c:pt idx="46">
                  <c:v>0.49137384836983194</c:v>
                </c:pt>
                <c:pt idx="47">
                  <c:v>0.53529570568351859</c:v>
                </c:pt>
                <c:pt idx="48">
                  <c:v>0.58044937849918365</c:v>
                </c:pt>
                <c:pt idx="49">
                  <c:v>0.62647913235001551</c:v>
                </c:pt>
                <c:pt idx="50">
                  <c:v>0.67295726226230534</c:v>
                </c:pt>
                <c:pt idx="51">
                  <c:v>0.71937649834998629</c:v>
                </c:pt>
                <c:pt idx="52">
                  <c:v>0.76514188997512045</c:v>
                </c:pt>
                <c:pt idx="53">
                  <c:v>0.80956214679609617</c:v>
                </c:pt>
                <c:pt idx="54">
                  <c:v>0.85184041469961114</c:v>
                </c:pt>
                <c:pt idx="55">
                  <c:v>0.89106446428985076</c:v>
                </c:pt>
                <c:pt idx="56">
                  <c:v>0.92619626928828336</c:v>
                </c:pt>
                <c:pt idx="57">
                  <c:v>0.95606095188030971</c:v>
                </c:pt>
                <c:pt idx="58">
                  <c:v>0.97933507173049894</c:v>
                </c:pt>
                <c:pt idx="59">
                  <c:v>0.99453423507620553</c:v>
                </c:pt>
                <c:pt idx="60">
                  <c:v>1</c:v>
                </c:pt>
                <c:pt idx="61">
                  <c:v>0.99388605367444482</c:v>
                </c:pt>
                <c:pt idx="62">
                  <c:v>0.97414363706829099</c:v>
                </c:pt>
                <c:pt idx="63">
                  <c:v>0.93850619230105292</c:v>
                </c:pt>
                <c:pt idx="64">
                  <c:v>0.88447320753311554</c:v>
                </c:pt>
                <c:pt idx="65">
                  <c:v>0.8092932339809793</c:v>
                </c:pt>
                <c:pt idx="66">
                  <c:v>0.70994604935189753</c:v>
                </c:pt>
                <c:pt idx="67">
                  <c:v>0.58312394169892046</c:v>
                </c:pt>
                <c:pt idx="68">
                  <c:v>0.4252120874063266</c:v>
                </c:pt>
                <c:pt idx="69">
                  <c:v>0.23226799672618789</c:v>
                </c:pt>
                <c:pt idx="70">
                  <c:v>0</c:v>
                </c:pt>
                <c:pt idx="71">
                  <c:v>-0.2762552525861357</c:v>
                </c:pt>
                <c:pt idx="72">
                  <c:v>-0.601556305147111</c:v>
                </c:pt>
                <c:pt idx="73">
                  <c:v>-0.98138145186124182</c:v>
                </c:pt>
                <c:pt idx="74">
                  <c:v>-1.4216543623447748</c:v>
                </c:pt>
                <c:pt idx="75">
                  <c:v>-1.9287708049116561</c:v>
                </c:pt>
                <c:pt idx="76">
                  <c:v>-2.5096264962675057</c:v>
                </c:pt>
                <c:pt idx="77">
                  <c:v>-3.1716461064613344</c:v>
                </c:pt>
                <c:pt idx="78">
                  <c:v>-3.9228134481905039</c:v>
                </c:pt>
                <c:pt idx="79">
                  <c:v>-4.7717028798261616</c:v>
                </c:pt>
                <c:pt idx="80">
                  <c:v>-5.7275119517949982</c:v>
                </c:pt>
                <c:pt idx="81">
                  <c:v>-6.8000953262214523</c:v>
                </c:pt>
                <c:pt idx="82">
                  <c:v>-8.0000000000000036</c:v>
                </c:pt>
                <c:pt idx="83">
                  <c:v>-9.338501861732869</c:v>
                </c:pt>
                <c:pt idx="84">
                  <c:v>-10.827643613230476</c:v>
                </c:pt>
                <c:pt idx="85">
                  <c:v>-12.480274086535045</c:v>
                </c:pt>
                <c:pt idx="86">
                  <c:v>-14.310088987686203</c:v>
                </c:pt>
                <c:pt idx="87">
                  <c:v>-16.331673098708922</c:v>
                </c:pt>
                <c:pt idx="88">
                  <c:v>-18.560543969558601</c:v>
                </c:pt>
                <c:pt idx="89">
                  <c:v>-21.013197132017321</c:v>
                </c:pt>
                <c:pt idx="90">
                  <c:v>-23.70715286778692</c:v>
                </c:pt>
                <c:pt idx="91">
                  <c:v>-26.6610045632818</c:v>
                </c:pt>
                <c:pt idx="92">
                  <c:v>-29.894468683872947</c:v>
                </c:pt>
                <c:pt idx="93">
                  <c:v>-33.428436400587394</c:v>
                </c:pt>
                <c:pt idx="94">
                  <c:v>-37.285026902518922</c:v>
                </c:pt>
                <c:pt idx="95">
                  <c:v>-41.487642428448403</c:v>
                </c:pt>
                <c:pt idx="96">
                  <c:v>-46.061025051428608</c:v>
                </c:pt>
                <c:pt idx="97">
                  <c:v>-51.031315250324475</c:v>
                </c:pt>
                <c:pt idx="98">
                  <c:v>-56.426112302553108</c:v>
                </c:pt>
                <c:pt idx="99">
                  <c:v>-62.27453653250538</c:v>
                </c:pt>
                <c:pt idx="100">
                  <c:v>-68.607293450379274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DC5-8C44-A06D-659AD4CCB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573920"/>
        <c:axId val="496574752"/>
      </c:scatterChart>
      <c:valAx>
        <c:axId val="49657392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574752"/>
        <c:crosses val="autoZero"/>
        <c:crossBetween val="midCat"/>
      </c:valAx>
      <c:valAx>
        <c:axId val="49657475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573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Sheet1!$C$25</c:f>
              <c:strCache>
                <c:ptCount val="1"/>
                <c:pt idx="0">
                  <c:v>Example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Sheet1!$A$26:$A$126</c:f>
              <c:numCache>
                <c:formatCode>General</c:formatCode>
                <c:ptCount val="1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</c:numCache>
            </c:numRef>
          </c:xVal>
          <c:yVal>
            <c:numRef>
              <c:f>Sheet1!$C$26:$C$126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6.9488496085157758E-7</c:v>
                </c:pt>
                <c:pt idx="12">
                  <c:v>9.6908743337187039E-6</c:v>
                </c:pt>
                <c:pt idx="13">
                  <c:v>4.5270994281127258E-5</c:v>
                </c:pt>
                <c:pt idx="14">
                  <c:v>1.3514511938799166E-4</c:v>
                </c:pt>
                <c:pt idx="15">
                  <c:v>3.1565429496580244E-4</c:v>
                </c:pt>
                <c:pt idx="16">
                  <c:v>6.3125876325032687E-4</c:v>
                </c:pt>
                <c:pt idx="17">
                  <c:v>1.1341487492278484E-3</c:v>
                </c:pt>
                <c:pt idx="18">
                  <c:v>1.8839153215437986E-3</c:v>
                </c:pt>
                <c:pt idx="19">
                  <c:v>2.9472471815963834E-3</c:v>
                </c:pt>
                <c:pt idx="20">
                  <c:v>4.3976306298691243E-3</c:v>
                </c:pt>
                <c:pt idx="21">
                  <c:v>6.3150352349396546E-3</c:v>
                </c:pt>
                <c:pt idx="22">
                  <c:v>8.7855703619261569E-3</c:v>
                </c:pt>
                <c:pt idx="23">
                  <c:v>1.1901099055345902E-2</c:v>
                </c:pt>
                <c:pt idx="24">
                  <c:v>1.5758796420143519E-2</c:v>
                </c:pt>
                <c:pt idx="25">
                  <c:v>2.0460639901594378E-2</c:v>
                </c:pt>
                <c:pt idx="26">
                  <c:v>2.6112818888041477E-2</c:v>
                </c:pt>
                <c:pt idx="27">
                  <c:v>3.282505093912725E-2</c:v>
                </c:pt>
                <c:pt idx="28">
                  <c:v>4.0709791729032392E-2</c:v>
                </c:pt>
                <c:pt idx="29">
                  <c:v>4.9881325521619439E-2</c:v>
                </c:pt>
                <c:pt idx="30">
                  <c:v>6.0454722682855178E-2</c:v>
                </c:pt>
                <c:pt idx="31">
                  <c:v>7.2544650398858615E-2</c:v>
                </c:pt>
                <c:pt idx="32">
                  <c:v>8.6264022414321254E-2</c:v>
                </c:pt>
                <c:pt idx="33">
                  <c:v>0.10172247324194972</c:v>
                </c:pt>
                <c:pt idx="34">
                  <c:v>0.11902464192316228</c:v>
                </c:pt>
                <c:pt idx="35">
                  <c:v>0.13826825004646262</c:v>
                </c:pt>
                <c:pt idx="36">
                  <c:v>0.15954195835475707</c:v>
                </c:pt>
                <c:pt idx="37">
                  <c:v>0.18292298589785164</c:v>
                </c:pt>
                <c:pt idx="38">
                  <c:v>0.20847447531246799</c:v>
                </c:pt>
                <c:pt idx="39">
                  <c:v>0.2362425874401223</c:v>
                </c:pt>
                <c:pt idx="40">
                  <c:v>0.26625330812358894</c:v>
                </c:pt>
                <c:pt idx="41">
                  <c:v>0.29850894965582875</c:v>
                </c:pt>
                <c:pt idx="42">
                  <c:v>0.33298432899140512</c:v>
                </c:pt>
                <c:pt idx="43">
                  <c:v>0.36962260446970685</c:v>
                </c:pt>
                <c:pt idx="44">
                  <c:v>0.40833075244187672</c:v>
                </c:pt>
                <c:pt idx="45">
                  <c:v>0.44897466483919046</c:v>
                </c:pt>
                <c:pt idx="46">
                  <c:v>0.49137384836983194</c:v>
                </c:pt>
                <c:pt idx="47">
                  <c:v>0.53529570568351859</c:v>
                </c:pt>
                <c:pt idx="48">
                  <c:v>0.58044937849918365</c:v>
                </c:pt>
                <c:pt idx="49">
                  <c:v>0.62647913235001551</c:v>
                </c:pt>
                <c:pt idx="50">
                  <c:v>0.67295726226230534</c:v>
                </c:pt>
                <c:pt idx="51">
                  <c:v>0.71937649834998629</c:v>
                </c:pt>
                <c:pt idx="52">
                  <c:v>0.76514188997512045</c:v>
                </c:pt>
                <c:pt idx="53">
                  <c:v>0.80956214679609617</c:v>
                </c:pt>
                <c:pt idx="54">
                  <c:v>0.85184041469961114</c:v>
                </c:pt>
                <c:pt idx="55">
                  <c:v>0.89106446428985076</c:v>
                </c:pt>
                <c:pt idx="56">
                  <c:v>0.92619626928828336</c:v>
                </c:pt>
                <c:pt idx="57">
                  <c:v>0.95606095188030971</c:v>
                </c:pt>
                <c:pt idx="58">
                  <c:v>0.97933507173049894</c:v>
                </c:pt>
                <c:pt idx="59">
                  <c:v>0.99453423507620553</c:v>
                </c:pt>
                <c:pt idx="60">
                  <c:v>1</c:v>
                </c:pt>
                <c:pt idx="61">
                  <c:v>0.99388605367444482</c:v>
                </c:pt>
                <c:pt idx="62">
                  <c:v>0.97414363706829099</c:v>
                </c:pt>
                <c:pt idx="63">
                  <c:v>0.93850619230105292</c:v>
                </c:pt>
                <c:pt idx="64">
                  <c:v>0.88447320753311554</c:v>
                </c:pt>
                <c:pt idx="65">
                  <c:v>0.8092932339809793</c:v>
                </c:pt>
                <c:pt idx="66">
                  <c:v>0.70994604935189753</c:v>
                </c:pt>
                <c:pt idx="67">
                  <c:v>0.58312394169892046</c:v>
                </c:pt>
                <c:pt idx="68">
                  <c:v>0.4252120874063266</c:v>
                </c:pt>
                <c:pt idx="69">
                  <c:v>0.23226799672618789</c:v>
                </c:pt>
                <c:pt idx="70">
                  <c:v>0</c:v>
                </c:pt>
                <c:pt idx="71">
                  <c:v>-0.2762552525861357</c:v>
                </c:pt>
                <c:pt idx="72">
                  <c:v>-0.601556305147111</c:v>
                </c:pt>
                <c:pt idx="73">
                  <c:v>-0.98138145186124182</c:v>
                </c:pt>
                <c:pt idx="74">
                  <c:v>-1.4216543623447748</c:v>
                </c:pt>
                <c:pt idx="75">
                  <c:v>-1.9287708049116561</c:v>
                </c:pt>
                <c:pt idx="76">
                  <c:v>-2.5096264962675057</c:v>
                </c:pt>
                <c:pt idx="77">
                  <c:v>-3.1716461064613344</c:v>
                </c:pt>
                <c:pt idx="78">
                  <c:v>-3.9228134481905039</c:v>
                </c:pt>
                <c:pt idx="79">
                  <c:v>-4.7717028798261616</c:v>
                </c:pt>
                <c:pt idx="80">
                  <c:v>-5.7275119517949982</c:v>
                </c:pt>
                <c:pt idx="81">
                  <c:v>-6.8000953262214523</c:v>
                </c:pt>
                <c:pt idx="82">
                  <c:v>-8.0000000000000036</c:v>
                </c:pt>
                <c:pt idx="83">
                  <c:v>-9.338501861732869</c:v>
                </c:pt>
                <c:pt idx="84">
                  <c:v>-10.827643613230476</c:v>
                </c:pt>
                <c:pt idx="85">
                  <c:v>-12.480274086535045</c:v>
                </c:pt>
                <c:pt idx="86">
                  <c:v>-14.310088987686203</c:v>
                </c:pt>
                <c:pt idx="87">
                  <c:v>-16.331673098708922</c:v>
                </c:pt>
                <c:pt idx="88">
                  <c:v>-18.560543969558601</c:v>
                </c:pt>
                <c:pt idx="89">
                  <c:v>-21.013197132017321</c:v>
                </c:pt>
                <c:pt idx="90">
                  <c:v>-23.70715286778692</c:v>
                </c:pt>
                <c:pt idx="91">
                  <c:v>-26.6610045632818</c:v>
                </c:pt>
                <c:pt idx="92">
                  <c:v>-29.894468683872947</c:v>
                </c:pt>
                <c:pt idx="93">
                  <c:v>-33.428436400587394</c:v>
                </c:pt>
                <c:pt idx="94">
                  <c:v>-37.285026902518922</c:v>
                </c:pt>
                <c:pt idx="95">
                  <c:v>-41.487642428448403</c:v>
                </c:pt>
                <c:pt idx="96">
                  <c:v>-46.061025051428608</c:v>
                </c:pt>
                <c:pt idx="97">
                  <c:v>-51.031315250324475</c:v>
                </c:pt>
                <c:pt idx="98">
                  <c:v>-56.426112302553108</c:v>
                </c:pt>
                <c:pt idx="99">
                  <c:v>-62.27453653250538</c:v>
                </c:pt>
                <c:pt idx="100">
                  <c:v>-68.607293450379274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9C4-AC46-9B1D-C875FF83E4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573920"/>
        <c:axId val="496574752"/>
      </c:scatterChart>
      <c:valAx>
        <c:axId val="49657392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574752"/>
        <c:crosses val="autoZero"/>
        <c:crossBetween val="midCat"/>
      </c:valAx>
      <c:valAx>
        <c:axId val="49657475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573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Example</a:t>
            </a:r>
            <a:r>
              <a:rPr lang="en-US" baseline="0" dirty="0"/>
              <a:t> 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Sheet1!$C$25</c:f>
              <c:strCache>
                <c:ptCount val="1"/>
                <c:pt idx="0">
                  <c:v>Example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Sheet1!$A$26:$A$126</c:f>
              <c:numCache>
                <c:formatCode>General</c:formatCode>
                <c:ptCount val="1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</c:numCache>
            </c:numRef>
          </c:xVal>
          <c:yVal>
            <c:numRef>
              <c:f>Sheet1!$C$26:$C$126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6.9488496085157758E-7</c:v>
                </c:pt>
                <c:pt idx="12">
                  <c:v>9.6908743337187039E-6</c:v>
                </c:pt>
                <c:pt idx="13">
                  <c:v>4.5270994281127258E-5</c:v>
                </c:pt>
                <c:pt idx="14">
                  <c:v>1.3514511938799166E-4</c:v>
                </c:pt>
                <c:pt idx="15">
                  <c:v>3.1565429496580244E-4</c:v>
                </c:pt>
                <c:pt idx="16">
                  <c:v>6.3125876325032687E-4</c:v>
                </c:pt>
                <c:pt idx="17">
                  <c:v>1.1341487492278484E-3</c:v>
                </c:pt>
                <c:pt idx="18">
                  <c:v>1.8839153215437986E-3</c:v>
                </c:pt>
                <c:pt idx="19">
                  <c:v>2.9472471815963834E-3</c:v>
                </c:pt>
                <c:pt idx="20">
                  <c:v>4.3976306298691243E-3</c:v>
                </c:pt>
                <c:pt idx="21">
                  <c:v>6.3150352349396546E-3</c:v>
                </c:pt>
                <c:pt idx="22">
                  <c:v>8.7855703619261569E-3</c:v>
                </c:pt>
                <c:pt idx="23">
                  <c:v>1.1901099055345902E-2</c:v>
                </c:pt>
                <c:pt idx="24">
                  <c:v>1.5758796420143519E-2</c:v>
                </c:pt>
                <c:pt idx="25">
                  <c:v>2.0460639901594378E-2</c:v>
                </c:pt>
                <c:pt idx="26">
                  <c:v>2.6112818888041477E-2</c:v>
                </c:pt>
                <c:pt idx="27">
                  <c:v>3.282505093912725E-2</c:v>
                </c:pt>
                <c:pt idx="28">
                  <c:v>4.0709791729032392E-2</c:v>
                </c:pt>
                <c:pt idx="29">
                  <c:v>4.9881325521619439E-2</c:v>
                </c:pt>
                <c:pt idx="30">
                  <c:v>6.0454722682855178E-2</c:v>
                </c:pt>
                <c:pt idx="31">
                  <c:v>7.2544650398858615E-2</c:v>
                </c:pt>
                <c:pt idx="32">
                  <c:v>8.6264022414321254E-2</c:v>
                </c:pt>
                <c:pt idx="33">
                  <c:v>0.10172247324194972</c:v>
                </c:pt>
                <c:pt idx="34">
                  <c:v>0.11902464192316228</c:v>
                </c:pt>
                <c:pt idx="35">
                  <c:v>0.13826825004646262</c:v>
                </c:pt>
                <c:pt idx="36">
                  <c:v>0.15954195835475707</c:v>
                </c:pt>
                <c:pt idx="37">
                  <c:v>0.18292298589785164</c:v>
                </c:pt>
                <c:pt idx="38">
                  <c:v>0.20847447531246799</c:v>
                </c:pt>
                <c:pt idx="39">
                  <c:v>0.2362425874401223</c:v>
                </c:pt>
                <c:pt idx="40">
                  <c:v>0.26625330812358894</c:v>
                </c:pt>
                <c:pt idx="41">
                  <c:v>0.29850894965582875</c:v>
                </c:pt>
                <c:pt idx="42">
                  <c:v>0.33298432899140512</c:v>
                </c:pt>
                <c:pt idx="43">
                  <c:v>0.36962260446970685</c:v>
                </c:pt>
                <c:pt idx="44">
                  <c:v>0.40833075244187672</c:v>
                </c:pt>
                <c:pt idx="45">
                  <c:v>0.44897466483919046</c:v>
                </c:pt>
                <c:pt idx="46">
                  <c:v>0.49137384836983194</c:v>
                </c:pt>
                <c:pt idx="47">
                  <c:v>0.53529570568351859</c:v>
                </c:pt>
                <c:pt idx="48">
                  <c:v>0.58044937849918365</c:v>
                </c:pt>
                <c:pt idx="49">
                  <c:v>0.62647913235001551</c:v>
                </c:pt>
                <c:pt idx="50">
                  <c:v>0.67295726226230534</c:v>
                </c:pt>
                <c:pt idx="51">
                  <c:v>0.71937649834998629</c:v>
                </c:pt>
                <c:pt idx="52">
                  <c:v>0.76514188997512045</c:v>
                </c:pt>
                <c:pt idx="53">
                  <c:v>0.80956214679609617</c:v>
                </c:pt>
                <c:pt idx="54">
                  <c:v>0.85184041469961114</c:v>
                </c:pt>
                <c:pt idx="55">
                  <c:v>0.89106446428985076</c:v>
                </c:pt>
                <c:pt idx="56">
                  <c:v>0.92619626928828336</c:v>
                </c:pt>
                <c:pt idx="57">
                  <c:v>0.95606095188030971</c:v>
                </c:pt>
                <c:pt idx="58">
                  <c:v>0.97933507173049894</c:v>
                </c:pt>
                <c:pt idx="59">
                  <c:v>0.99453423507620553</c:v>
                </c:pt>
                <c:pt idx="60">
                  <c:v>1</c:v>
                </c:pt>
                <c:pt idx="61">
                  <c:v>0.99388605367444482</c:v>
                </c:pt>
                <c:pt idx="62">
                  <c:v>0.97414363706829099</c:v>
                </c:pt>
                <c:pt idx="63">
                  <c:v>0.93850619230105292</c:v>
                </c:pt>
                <c:pt idx="64">
                  <c:v>0.88447320753311554</c:v>
                </c:pt>
                <c:pt idx="65">
                  <c:v>0.8092932339809793</c:v>
                </c:pt>
                <c:pt idx="66">
                  <c:v>0.70994604935189753</c:v>
                </c:pt>
                <c:pt idx="67">
                  <c:v>0.58312394169892046</c:v>
                </c:pt>
                <c:pt idx="68">
                  <c:v>0.4252120874063266</c:v>
                </c:pt>
                <c:pt idx="69">
                  <c:v>0.23226799672618789</c:v>
                </c:pt>
                <c:pt idx="70">
                  <c:v>0</c:v>
                </c:pt>
                <c:pt idx="71">
                  <c:v>-0.2762552525861357</c:v>
                </c:pt>
                <c:pt idx="72">
                  <c:v>-0.601556305147111</c:v>
                </c:pt>
                <c:pt idx="73">
                  <c:v>-0.98138145186124182</c:v>
                </c:pt>
                <c:pt idx="74">
                  <c:v>-1.4216543623447748</c:v>
                </c:pt>
                <c:pt idx="75">
                  <c:v>-1.9287708049116561</c:v>
                </c:pt>
                <c:pt idx="76">
                  <c:v>-2.5096264962675057</c:v>
                </c:pt>
                <c:pt idx="77">
                  <c:v>-3.1716461064613344</c:v>
                </c:pt>
                <c:pt idx="78">
                  <c:v>-3.9228134481905039</c:v>
                </c:pt>
                <c:pt idx="79">
                  <c:v>-4.7717028798261616</c:v>
                </c:pt>
                <c:pt idx="80">
                  <c:v>-5.7275119517949982</c:v>
                </c:pt>
                <c:pt idx="81">
                  <c:v>-6.8000953262214523</c:v>
                </c:pt>
                <c:pt idx="82">
                  <c:v>-8.0000000000000036</c:v>
                </c:pt>
                <c:pt idx="83">
                  <c:v>-9.338501861732869</c:v>
                </c:pt>
                <c:pt idx="84">
                  <c:v>-10.827643613230476</c:v>
                </c:pt>
                <c:pt idx="85">
                  <c:v>-12.480274086535045</c:v>
                </c:pt>
                <c:pt idx="86">
                  <c:v>-14.310088987686203</c:v>
                </c:pt>
                <c:pt idx="87">
                  <c:v>-16.331673098708922</c:v>
                </c:pt>
                <c:pt idx="88">
                  <c:v>-18.560543969558601</c:v>
                </c:pt>
                <c:pt idx="89">
                  <c:v>-21.013197132017321</c:v>
                </c:pt>
                <c:pt idx="90">
                  <c:v>-23.70715286778692</c:v>
                </c:pt>
                <c:pt idx="91">
                  <c:v>-26.6610045632818</c:v>
                </c:pt>
                <c:pt idx="92">
                  <c:v>-29.894468683872947</c:v>
                </c:pt>
                <c:pt idx="93">
                  <c:v>-33.428436400587394</c:v>
                </c:pt>
                <c:pt idx="94">
                  <c:v>-37.285026902518922</c:v>
                </c:pt>
                <c:pt idx="95">
                  <c:v>-41.487642428448403</c:v>
                </c:pt>
                <c:pt idx="96">
                  <c:v>-46.061025051428608</c:v>
                </c:pt>
                <c:pt idx="97">
                  <c:v>-51.031315250324475</c:v>
                </c:pt>
                <c:pt idx="98">
                  <c:v>-56.426112302553108</c:v>
                </c:pt>
                <c:pt idx="99">
                  <c:v>-62.27453653250538</c:v>
                </c:pt>
                <c:pt idx="100">
                  <c:v>-68.607293450379274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EA3-914D-866B-607C042F93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573920"/>
        <c:axId val="496574752"/>
      </c:scatterChart>
      <c:valAx>
        <c:axId val="49657392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574752"/>
        <c:crosses val="autoZero"/>
        <c:crossBetween val="midCat"/>
      </c:valAx>
      <c:valAx>
        <c:axId val="49657475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573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Sheet1!$C$25</c:f>
              <c:strCache>
                <c:ptCount val="1"/>
                <c:pt idx="0">
                  <c:v>Example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Sheet1!$A$26:$A$126</c:f>
              <c:numCache>
                <c:formatCode>General</c:formatCode>
                <c:ptCount val="10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</c:numCache>
            </c:numRef>
          </c:xVal>
          <c:yVal>
            <c:numRef>
              <c:f>Sheet1!$C$26:$C$126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6.9488496085157758E-7</c:v>
                </c:pt>
                <c:pt idx="12">
                  <c:v>9.6908743337187039E-6</c:v>
                </c:pt>
                <c:pt idx="13">
                  <c:v>4.5270994281127258E-5</c:v>
                </c:pt>
                <c:pt idx="14">
                  <c:v>1.3514511938799166E-4</c:v>
                </c:pt>
                <c:pt idx="15">
                  <c:v>3.1565429496580244E-4</c:v>
                </c:pt>
                <c:pt idx="16">
                  <c:v>6.3125876325032687E-4</c:v>
                </c:pt>
                <c:pt idx="17">
                  <c:v>1.1341487492278484E-3</c:v>
                </c:pt>
                <c:pt idx="18">
                  <c:v>1.8839153215437986E-3</c:v>
                </c:pt>
                <c:pt idx="19">
                  <c:v>2.9472471815963834E-3</c:v>
                </c:pt>
                <c:pt idx="20">
                  <c:v>4.3976306298691243E-3</c:v>
                </c:pt>
                <c:pt idx="21">
                  <c:v>6.3150352349396546E-3</c:v>
                </c:pt>
                <c:pt idx="22">
                  <c:v>8.7855703619261569E-3</c:v>
                </c:pt>
                <c:pt idx="23">
                  <c:v>1.1901099055345902E-2</c:v>
                </c:pt>
                <c:pt idx="24">
                  <c:v>1.5758796420143519E-2</c:v>
                </c:pt>
                <c:pt idx="25">
                  <c:v>2.0460639901594378E-2</c:v>
                </c:pt>
                <c:pt idx="26">
                  <c:v>2.6112818888041477E-2</c:v>
                </c:pt>
                <c:pt idx="27">
                  <c:v>3.282505093912725E-2</c:v>
                </c:pt>
                <c:pt idx="28">
                  <c:v>4.0709791729032392E-2</c:v>
                </c:pt>
                <c:pt idx="29">
                  <c:v>4.9881325521619439E-2</c:v>
                </c:pt>
                <c:pt idx="30">
                  <c:v>6.0454722682855178E-2</c:v>
                </c:pt>
                <c:pt idx="31">
                  <c:v>7.2544650398858615E-2</c:v>
                </c:pt>
                <c:pt idx="32">
                  <c:v>8.6264022414321254E-2</c:v>
                </c:pt>
                <c:pt idx="33">
                  <c:v>0.10172247324194972</c:v>
                </c:pt>
                <c:pt idx="34">
                  <c:v>0.11902464192316228</c:v>
                </c:pt>
                <c:pt idx="35">
                  <c:v>0.13826825004646262</c:v>
                </c:pt>
                <c:pt idx="36">
                  <c:v>0.15954195835475707</c:v>
                </c:pt>
                <c:pt idx="37">
                  <c:v>0.18292298589785164</c:v>
                </c:pt>
                <c:pt idx="38">
                  <c:v>0.20847447531246799</c:v>
                </c:pt>
                <c:pt idx="39">
                  <c:v>0.2362425874401223</c:v>
                </c:pt>
                <c:pt idx="40">
                  <c:v>0.26625330812358894</c:v>
                </c:pt>
                <c:pt idx="41">
                  <c:v>0.29850894965582875</c:v>
                </c:pt>
                <c:pt idx="42">
                  <c:v>0.33298432899140512</c:v>
                </c:pt>
                <c:pt idx="43">
                  <c:v>0.36962260446970685</c:v>
                </c:pt>
                <c:pt idx="44">
                  <c:v>0.40833075244187672</c:v>
                </c:pt>
                <c:pt idx="45">
                  <c:v>0.44897466483919046</c:v>
                </c:pt>
                <c:pt idx="46">
                  <c:v>0.49137384836983194</c:v>
                </c:pt>
                <c:pt idx="47">
                  <c:v>0.53529570568351859</c:v>
                </c:pt>
                <c:pt idx="48">
                  <c:v>0.58044937849918365</c:v>
                </c:pt>
                <c:pt idx="49">
                  <c:v>0.62647913235001551</c:v>
                </c:pt>
                <c:pt idx="50">
                  <c:v>0.67295726226230534</c:v>
                </c:pt>
                <c:pt idx="51">
                  <c:v>0.71937649834998629</c:v>
                </c:pt>
                <c:pt idx="52">
                  <c:v>0.76514188997512045</c:v>
                </c:pt>
                <c:pt idx="53">
                  <c:v>0.80956214679609617</c:v>
                </c:pt>
                <c:pt idx="54">
                  <c:v>0.85184041469961114</c:v>
                </c:pt>
                <c:pt idx="55">
                  <c:v>0.89106446428985076</c:v>
                </c:pt>
                <c:pt idx="56">
                  <c:v>0.92619626928828336</c:v>
                </c:pt>
                <c:pt idx="57">
                  <c:v>0.95606095188030971</c:v>
                </c:pt>
                <c:pt idx="58">
                  <c:v>0.97933507173049894</c:v>
                </c:pt>
                <c:pt idx="59">
                  <c:v>0.99453423507620553</c:v>
                </c:pt>
                <c:pt idx="60">
                  <c:v>1</c:v>
                </c:pt>
                <c:pt idx="61">
                  <c:v>0.99388605367444482</c:v>
                </c:pt>
                <c:pt idx="62">
                  <c:v>0.97414363706829099</c:v>
                </c:pt>
                <c:pt idx="63">
                  <c:v>0.93850619230105292</c:v>
                </c:pt>
                <c:pt idx="64">
                  <c:v>0.88447320753311554</c:v>
                </c:pt>
                <c:pt idx="65">
                  <c:v>0.8092932339809793</c:v>
                </c:pt>
                <c:pt idx="66">
                  <c:v>0.70994604935189753</c:v>
                </c:pt>
                <c:pt idx="67">
                  <c:v>0.58312394169892046</c:v>
                </c:pt>
                <c:pt idx="68">
                  <c:v>0.4252120874063266</c:v>
                </c:pt>
                <c:pt idx="69">
                  <c:v>0.23226799672618789</c:v>
                </c:pt>
                <c:pt idx="70">
                  <c:v>0</c:v>
                </c:pt>
                <c:pt idx="71">
                  <c:v>-0.2762552525861357</c:v>
                </c:pt>
                <c:pt idx="72">
                  <c:v>-0.601556305147111</c:v>
                </c:pt>
                <c:pt idx="73">
                  <c:v>-0.98138145186124182</c:v>
                </c:pt>
                <c:pt idx="74">
                  <c:v>-1.4216543623447748</c:v>
                </c:pt>
                <c:pt idx="75">
                  <c:v>-1.9287708049116561</c:v>
                </c:pt>
                <c:pt idx="76">
                  <c:v>-2.5096264962675057</c:v>
                </c:pt>
                <c:pt idx="77">
                  <c:v>-3.1716461064613344</c:v>
                </c:pt>
                <c:pt idx="78">
                  <c:v>-3.9228134481905039</c:v>
                </c:pt>
                <c:pt idx="79">
                  <c:v>-4.7717028798261616</c:v>
                </c:pt>
                <c:pt idx="80">
                  <c:v>-5.7275119517949982</c:v>
                </c:pt>
                <c:pt idx="81">
                  <c:v>-6.8000953262214523</c:v>
                </c:pt>
                <c:pt idx="82">
                  <c:v>-8.0000000000000036</c:v>
                </c:pt>
                <c:pt idx="83">
                  <c:v>-9.338501861732869</c:v>
                </c:pt>
                <c:pt idx="84">
                  <c:v>-10.827643613230476</c:v>
                </c:pt>
                <c:pt idx="85">
                  <c:v>-12.480274086535045</c:v>
                </c:pt>
                <c:pt idx="86">
                  <c:v>-14.310088987686203</c:v>
                </c:pt>
                <c:pt idx="87">
                  <c:v>-16.331673098708922</c:v>
                </c:pt>
                <c:pt idx="88">
                  <c:v>-18.560543969558601</c:v>
                </c:pt>
                <c:pt idx="89">
                  <c:v>-21.013197132017321</c:v>
                </c:pt>
                <c:pt idx="90">
                  <c:v>-23.70715286778692</c:v>
                </c:pt>
                <c:pt idx="91">
                  <c:v>-26.6610045632818</c:v>
                </c:pt>
                <c:pt idx="92">
                  <c:v>-29.894468683872947</c:v>
                </c:pt>
                <c:pt idx="93">
                  <c:v>-33.428436400587394</c:v>
                </c:pt>
                <c:pt idx="94">
                  <c:v>-37.285026902518922</c:v>
                </c:pt>
                <c:pt idx="95">
                  <c:v>-41.487642428448403</c:v>
                </c:pt>
                <c:pt idx="96">
                  <c:v>-46.061025051428608</c:v>
                </c:pt>
                <c:pt idx="97">
                  <c:v>-51.031315250324475</c:v>
                </c:pt>
                <c:pt idx="98">
                  <c:v>-56.426112302553108</c:v>
                </c:pt>
                <c:pt idx="99">
                  <c:v>-62.27453653250538</c:v>
                </c:pt>
                <c:pt idx="100">
                  <c:v>-68.607293450379274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AE-F649-9FCC-71DF2F90C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573920"/>
        <c:axId val="496574752"/>
      </c:scatterChart>
      <c:valAx>
        <c:axId val="49657392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574752"/>
        <c:crosses val="autoZero"/>
        <c:crossBetween val="midCat"/>
      </c:valAx>
      <c:valAx>
        <c:axId val="49657475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573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0.50813</cdr:x>
      <cdr:y>0.68453</cdr:y>
    </cdr:from>
    <cdr:to>
      <cdr:x>0.50813</cdr:x>
      <cdr:y>0.88629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CFBD7310-0428-174A-9E70-186FD42ADF06}"/>
            </a:ext>
          </a:extLst>
        </cdr:cNvPr>
        <cdr:cNvCxnSpPr/>
      </cdr:nvCxnSpPr>
      <cdr:spPr>
        <a:xfrm xmlns:a="http://schemas.openxmlformats.org/drawingml/2006/main">
          <a:off x="5558971" y="3533321"/>
          <a:ext cx="0" cy="10414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0.64975</cdr:x>
      <cdr:y>0.30562</cdr:y>
    </cdr:from>
    <cdr:to>
      <cdr:x>0.64975</cdr:x>
      <cdr:y>0.88629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9764D4FD-74DF-A149-ADCE-E829B1F16E6A}"/>
            </a:ext>
          </a:extLst>
        </cdr:cNvPr>
        <cdr:cNvCxnSpPr/>
      </cdr:nvCxnSpPr>
      <cdr:spPr>
        <a:xfrm xmlns:a="http://schemas.openxmlformats.org/drawingml/2006/main">
          <a:off x="7108371" y="1577521"/>
          <a:ext cx="0" cy="29972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0.7461</cdr:x>
      <cdr:y>0.12847</cdr:y>
    </cdr:from>
    <cdr:to>
      <cdr:x>0.7461</cdr:x>
      <cdr:y>0.88383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CBA11F6E-9B62-1948-B9B8-7841ECB2F759}"/>
            </a:ext>
          </a:extLst>
        </cdr:cNvPr>
        <cdr:cNvCxnSpPr/>
      </cdr:nvCxnSpPr>
      <cdr:spPr>
        <a:xfrm xmlns:a="http://schemas.openxmlformats.org/drawingml/2006/main">
          <a:off x="8162471" y="663121"/>
          <a:ext cx="0" cy="38989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0.84478</cdr:x>
      <cdr:y>0.6304</cdr:y>
    </cdr:from>
    <cdr:to>
      <cdr:x>0.84478</cdr:x>
      <cdr:y>0.88383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C1DBF3B9-5D80-594A-87AC-A32684EC2179}"/>
            </a:ext>
          </a:extLst>
        </cdr:cNvPr>
        <cdr:cNvCxnSpPr/>
      </cdr:nvCxnSpPr>
      <cdr:spPr>
        <a:xfrm xmlns:a="http://schemas.openxmlformats.org/drawingml/2006/main">
          <a:off x="9241971" y="3253921"/>
          <a:ext cx="0" cy="13081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0.90862</cdr:x>
      <cdr:y>0.81002</cdr:y>
    </cdr:from>
    <cdr:to>
      <cdr:x>0.90862</cdr:x>
      <cdr:y>0.88629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F5F8B13D-4995-7F43-82AC-F0A3438B907A}"/>
            </a:ext>
          </a:extLst>
        </cdr:cNvPr>
        <cdr:cNvCxnSpPr/>
      </cdr:nvCxnSpPr>
      <cdr:spPr>
        <a:xfrm xmlns:a="http://schemas.openxmlformats.org/drawingml/2006/main">
          <a:off x="9940471" y="4181021"/>
          <a:ext cx="0" cy="3937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0.46924</cdr:x>
      <cdr:y>0.62794</cdr:y>
    </cdr:from>
    <cdr:to>
      <cdr:x>0.54643</cdr:x>
      <cdr:y>0.67223</cdr:y>
    </cdr:to>
    <cdr:sp macro="" textlink="">
      <cdr:nvSpPr>
        <cdr:cNvPr id="13" name="TextBox 12">
          <a:extLst xmlns:a="http://schemas.openxmlformats.org/drawingml/2006/main">
            <a:ext uri="{FF2B5EF4-FFF2-40B4-BE49-F238E27FC236}">
              <a16:creationId xmlns:a16="http://schemas.microsoft.com/office/drawing/2014/main" id="{4AAEF8F2-2FD0-6C42-8E61-B57B1A2DA277}"/>
            </a:ext>
          </a:extLst>
        </cdr:cNvPr>
        <cdr:cNvSpPr txBox="1"/>
      </cdr:nvSpPr>
      <cdr:spPr>
        <a:xfrm xmlns:a="http://schemas.openxmlformats.org/drawingml/2006/main">
          <a:off x="5133521" y="32412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Chamber 1</a:t>
          </a:r>
        </a:p>
      </cdr:txBody>
    </cdr:sp>
  </cdr:relSizeAnchor>
  <cdr:relSizeAnchor xmlns:cdr="http://schemas.openxmlformats.org/drawingml/2006/chartDrawing">
    <cdr:from>
      <cdr:x>0.60738</cdr:x>
      <cdr:y>0.25888</cdr:y>
    </cdr:from>
    <cdr:to>
      <cdr:x>0.68458</cdr:x>
      <cdr:y>0.30316</cdr:y>
    </cdr:to>
    <cdr:sp macro="" textlink="">
      <cdr:nvSpPr>
        <cdr:cNvPr id="14" name="TextBox 1">
          <a:extLst xmlns:a="http://schemas.openxmlformats.org/drawingml/2006/main">
            <a:ext uri="{FF2B5EF4-FFF2-40B4-BE49-F238E27FC236}">
              <a16:creationId xmlns:a16="http://schemas.microsoft.com/office/drawing/2014/main" id="{BCDD3328-C010-0440-BBAF-24C550F08B5C}"/>
            </a:ext>
          </a:extLst>
        </cdr:cNvPr>
        <cdr:cNvSpPr txBox="1"/>
      </cdr:nvSpPr>
      <cdr:spPr>
        <a:xfrm xmlns:a="http://schemas.openxmlformats.org/drawingml/2006/main">
          <a:off x="6644821" y="13362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2</a:t>
          </a:r>
        </a:p>
      </cdr:txBody>
    </cdr:sp>
  </cdr:relSizeAnchor>
  <cdr:relSizeAnchor xmlns:cdr="http://schemas.openxmlformats.org/drawingml/2006/chartDrawing">
    <cdr:from>
      <cdr:x>0.70837</cdr:x>
      <cdr:y>0.07926</cdr:y>
    </cdr:from>
    <cdr:to>
      <cdr:x>0.78557</cdr:x>
      <cdr:y>0.12355</cdr:y>
    </cdr:to>
    <cdr:sp macro="" textlink="">
      <cdr:nvSpPr>
        <cdr:cNvPr id="15" name="TextBox 1">
          <a:extLst xmlns:a="http://schemas.openxmlformats.org/drawingml/2006/main">
            <a:ext uri="{FF2B5EF4-FFF2-40B4-BE49-F238E27FC236}">
              <a16:creationId xmlns:a16="http://schemas.microsoft.com/office/drawing/2014/main" id="{8A21A8C9-9604-2349-A13C-42113BE1656D}"/>
            </a:ext>
          </a:extLst>
        </cdr:cNvPr>
        <cdr:cNvSpPr txBox="1"/>
      </cdr:nvSpPr>
      <cdr:spPr>
        <a:xfrm xmlns:a="http://schemas.openxmlformats.org/drawingml/2006/main">
          <a:off x="7749721" y="4091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3</a:t>
          </a:r>
        </a:p>
      </cdr:txBody>
    </cdr:sp>
  </cdr:relSizeAnchor>
  <cdr:relSizeAnchor xmlns:cdr="http://schemas.openxmlformats.org/drawingml/2006/chartDrawing">
    <cdr:from>
      <cdr:x>0.80937</cdr:x>
      <cdr:y>0.5812</cdr:y>
    </cdr:from>
    <cdr:to>
      <cdr:x>0.88657</cdr:x>
      <cdr:y>0.62548</cdr:y>
    </cdr:to>
    <cdr:sp macro="" textlink="">
      <cdr:nvSpPr>
        <cdr:cNvPr id="16" name="TextBox 1">
          <a:extLst xmlns:a="http://schemas.openxmlformats.org/drawingml/2006/main">
            <a:ext uri="{FF2B5EF4-FFF2-40B4-BE49-F238E27FC236}">
              <a16:creationId xmlns:a16="http://schemas.microsoft.com/office/drawing/2014/main" id="{8A21A8C9-9604-2349-A13C-42113BE1656D}"/>
            </a:ext>
          </a:extLst>
        </cdr:cNvPr>
        <cdr:cNvSpPr txBox="1"/>
      </cdr:nvSpPr>
      <cdr:spPr>
        <a:xfrm xmlns:a="http://schemas.openxmlformats.org/drawingml/2006/main">
          <a:off x="8854621" y="29999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4</a:t>
          </a:r>
        </a:p>
      </cdr:txBody>
    </cdr:sp>
  </cdr:relSizeAnchor>
  <cdr:relSizeAnchor xmlns:cdr="http://schemas.openxmlformats.org/drawingml/2006/chartDrawing">
    <cdr:from>
      <cdr:x>0.86509</cdr:x>
      <cdr:y>0.75835</cdr:y>
    </cdr:from>
    <cdr:to>
      <cdr:x>0.94229</cdr:x>
      <cdr:y>0.80264</cdr:y>
    </cdr:to>
    <cdr:sp macro="" textlink="">
      <cdr:nvSpPr>
        <cdr:cNvPr id="17" name="TextBox 1">
          <a:extLst xmlns:a="http://schemas.openxmlformats.org/drawingml/2006/main">
            <a:ext uri="{FF2B5EF4-FFF2-40B4-BE49-F238E27FC236}">
              <a16:creationId xmlns:a16="http://schemas.microsoft.com/office/drawing/2014/main" id="{CE323D5E-20A7-F543-97E7-0E3874844A8A}"/>
            </a:ext>
          </a:extLst>
        </cdr:cNvPr>
        <cdr:cNvSpPr txBox="1"/>
      </cdr:nvSpPr>
      <cdr:spPr>
        <a:xfrm xmlns:a="http://schemas.openxmlformats.org/drawingml/2006/main">
          <a:off x="9464221" y="39143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5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0.50813</cdr:x>
      <cdr:y>0.68453</cdr:y>
    </cdr:from>
    <cdr:to>
      <cdr:x>0.50813</cdr:x>
      <cdr:y>0.88629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CFBD7310-0428-174A-9E70-186FD42ADF06}"/>
            </a:ext>
          </a:extLst>
        </cdr:cNvPr>
        <cdr:cNvCxnSpPr/>
      </cdr:nvCxnSpPr>
      <cdr:spPr>
        <a:xfrm xmlns:a="http://schemas.openxmlformats.org/drawingml/2006/main">
          <a:off x="5558971" y="3533321"/>
          <a:ext cx="0" cy="10414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0.64975</cdr:x>
      <cdr:y>0.30562</cdr:y>
    </cdr:from>
    <cdr:to>
      <cdr:x>0.64975</cdr:x>
      <cdr:y>0.88629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9764D4FD-74DF-A149-ADCE-E829B1F16E6A}"/>
            </a:ext>
          </a:extLst>
        </cdr:cNvPr>
        <cdr:cNvCxnSpPr/>
      </cdr:nvCxnSpPr>
      <cdr:spPr>
        <a:xfrm xmlns:a="http://schemas.openxmlformats.org/drawingml/2006/main">
          <a:off x="7108371" y="1577521"/>
          <a:ext cx="0" cy="29972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0.7461</cdr:x>
      <cdr:y>0.12847</cdr:y>
    </cdr:from>
    <cdr:to>
      <cdr:x>0.7461</cdr:x>
      <cdr:y>0.88383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CBA11F6E-9B62-1948-B9B8-7841ECB2F759}"/>
            </a:ext>
          </a:extLst>
        </cdr:cNvPr>
        <cdr:cNvCxnSpPr/>
      </cdr:nvCxnSpPr>
      <cdr:spPr>
        <a:xfrm xmlns:a="http://schemas.openxmlformats.org/drawingml/2006/main">
          <a:off x="8162471" y="663121"/>
          <a:ext cx="0" cy="38989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0.84478</cdr:x>
      <cdr:y>0.6304</cdr:y>
    </cdr:from>
    <cdr:to>
      <cdr:x>0.84478</cdr:x>
      <cdr:y>0.88383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C1DBF3B9-5D80-594A-87AC-A32684EC2179}"/>
            </a:ext>
          </a:extLst>
        </cdr:cNvPr>
        <cdr:cNvCxnSpPr/>
      </cdr:nvCxnSpPr>
      <cdr:spPr>
        <a:xfrm xmlns:a="http://schemas.openxmlformats.org/drawingml/2006/main">
          <a:off x="9241971" y="3253921"/>
          <a:ext cx="0" cy="13081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0.90862</cdr:x>
      <cdr:y>0.81002</cdr:y>
    </cdr:from>
    <cdr:to>
      <cdr:x>0.90862</cdr:x>
      <cdr:y>0.88629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F5F8B13D-4995-7F43-82AC-F0A3438B907A}"/>
            </a:ext>
          </a:extLst>
        </cdr:cNvPr>
        <cdr:cNvCxnSpPr/>
      </cdr:nvCxnSpPr>
      <cdr:spPr>
        <a:xfrm xmlns:a="http://schemas.openxmlformats.org/drawingml/2006/main">
          <a:off x="9940471" y="4181021"/>
          <a:ext cx="0" cy="3937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0.46924</cdr:x>
      <cdr:y>0.62794</cdr:y>
    </cdr:from>
    <cdr:to>
      <cdr:x>0.54643</cdr:x>
      <cdr:y>0.67223</cdr:y>
    </cdr:to>
    <cdr:sp macro="" textlink="">
      <cdr:nvSpPr>
        <cdr:cNvPr id="13" name="TextBox 12">
          <a:extLst xmlns:a="http://schemas.openxmlformats.org/drawingml/2006/main">
            <a:ext uri="{FF2B5EF4-FFF2-40B4-BE49-F238E27FC236}">
              <a16:creationId xmlns:a16="http://schemas.microsoft.com/office/drawing/2014/main" id="{4AAEF8F2-2FD0-6C42-8E61-B57B1A2DA277}"/>
            </a:ext>
          </a:extLst>
        </cdr:cNvPr>
        <cdr:cNvSpPr txBox="1"/>
      </cdr:nvSpPr>
      <cdr:spPr>
        <a:xfrm xmlns:a="http://schemas.openxmlformats.org/drawingml/2006/main">
          <a:off x="5133521" y="32412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Chamber 1</a:t>
          </a:r>
        </a:p>
      </cdr:txBody>
    </cdr:sp>
  </cdr:relSizeAnchor>
  <cdr:relSizeAnchor xmlns:cdr="http://schemas.openxmlformats.org/drawingml/2006/chartDrawing">
    <cdr:from>
      <cdr:x>0.60738</cdr:x>
      <cdr:y>0.25888</cdr:y>
    </cdr:from>
    <cdr:to>
      <cdr:x>0.68458</cdr:x>
      <cdr:y>0.30316</cdr:y>
    </cdr:to>
    <cdr:sp macro="" textlink="">
      <cdr:nvSpPr>
        <cdr:cNvPr id="14" name="TextBox 1">
          <a:extLst xmlns:a="http://schemas.openxmlformats.org/drawingml/2006/main">
            <a:ext uri="{FF2B5EF4-FFF2-40B4-BE49-F238E27FC236}">
              <a16:creationId xmlns:a16="http://schemas.microsoft.com/office/drawing/2014/main" id="{BCDD3328-C010-0440-BBAF-24C550F08B5C}"/>
            </a:ext>
          </a:extLst>
        </cdr:cNvPr>
        <cdr:cNvSpPr txBox="1"/>
      </cdr:nvSpPr>
      <cdr:spPr>
        <a:xfrm xmlns:a="http://schemas.openxmlformats.org/drawingml/2006/main">
          <a:off x="6644821" y="13362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2</a:t>
          </a:r>
        </a:p>
      </cdr:txBody>
    </cdr:sp>
  </cdr:relSizeAnchor>
  <cdr:relSizeAnchor xmlns:cdr="http://schemas.openxmlformats.org/drawingml/2006/chartDrawing">
    <cdr:from>
      <cdr:x>0.70837</cdr:x>
      <cdr:y>0.07926</cdr:y>
    </cdr:from>
    <cdr:to>
      <cdr:x>0.78557</cdr:x>
      <cdr:y>0.12355</cdr:y>
    </cdr:to>
    <cdr:sp macro="" textlink="">
      <cdr:nvSpPr>
        <cdr:cNvPr id="15" name="TextBox 1">
          <a:extLst xmlns:a="http://schemas.openxmlformats.org/drawingml/2006/main">
            <a:ext uri="{FF2B5EF4-FFF2-40B4-BE49-F238E27FC236}">
              <a16:creationId xmlns:a16="http://schemas.microsoft.com/office/drawing/2014/main" id="{8A21A8C9-9604-2349-A13C-42113BE1656D}"/>
            </a:ext>
          </a:extLst>
        </cdr:cNvPr>
        <cdr:cNvSpPr txBox="1"/>
      </cdr:nvSpPr>
      <cdr:spPr>
        <a:xfrm xmlns:a="http://schemas.openxmlformats.org/drawingml/2006/main">
          <a:off x="7749721" y="4091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3</a:t>
          </a:r>
        </a:p>
      </cdr:txBody>
    </cdr:sp>
  </cdr:relSizeAnchor>
  <cdr:relSizeAnchor xmlns:cdr="http://schemas.openxmlformats.org/drawingml/2006/chartDrawing">
    <cdr:from>
      <cdr:x>0.80937</cdr:x>
      <cdr:y>0.5812</cdr:y>
    </cdr:from>
    <cdr:to>
      <cdr:x>0.88657</cdr:x>
      <cdr:y>0.62548</cdr:y>
    </cdr:to>
    <cdr:sp macro="" textlink="">
      <cdr:nvSpPr>
        <cdr:cNvPr id="16" name="TextBox 1">
          <a:extLst xmlns:a="http://schemas.openxmlformats.org/drawingml/2006/main">
            <a:ext uri="{FF2B5EF4-FFF2-40B4-BE49-F238E27FC236}">
              <a16:creationId xmlns:a16="http://schemas.microsoft.com/office/drawing/2014/main" id="{8A21A8C9-9604-2349-A13C-42113BE1656D}"/>
            </a:ext>
          </a:extLst>
        </cdr:cNvPr>
        <cdr:cNvSpPr txBox="1"/>
      </cdr:nvSpPr>
      <cdr:spPr>
        <a:xfrm xmlns:a="http://schemas.openxmlformats.org/drawingml/2006/main">
          <a:off x="8854621" y="29999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4</a:t>
          </a:r>
        </a:p>
      </cdr:txBody>
    </cdr:sp>
  </cdr:relSizeAnchor>
  <cdr:relSizeAnchor xmlns:cdr="http://schemas.openxmlformats.org/drawingml/2006/chartDrawing">
    <cdr:from>
      <cdr:x>0.86509</cdr:x>
      <cdr:y>0.75835</cdr:y>
    </cdr:from>
    <cdr:to>
      <cdr:x>0.94229</cdr:x>
      <cdr:y>0.80264</cdr:y>
    </cdr:to>
    <cdr:sp macro="" textlink="">
      <cdr:nvSpPr>
        <cdr:cNvPr id="17" name="TextBox 1">
          <a:extLst xmlns:a="http://schemas.openxmlformats.org/drawingml/2006/main">
            <a:ext uri="{FF2B5EF4-FFF2-40B4-BE49-F238E27FC236}">
              <a16:creationId xmlns:a16="http://schemas.microsoft.com/office/drawing/2014/main" id="{CE323D5E-20A7-F543-97E7-0E3874844A8A}"/>
            </a:ext>
          </a:extLst>
        </cdr:cNvPr>
        <cdr:cNvSpPr txBox="1"/>
      </cdr:nvSpPr>
      <cdr:spPr>
        <a:xfrm xmlns:a="http://schemas.openxmlformats.org/drawingml/2006/main">
          <a:off x="9464221" y="39143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5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0.50813</cdr:x>
      <cdr:y>0.68453</cdr:y>
    </cdr:from>
    <cdr:to>
      <cdr:x>0.50813</cdr:x>
      <cdr:y>0.88629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CFBD7310-0428-174A-9E70-186FD42ADF06}"/>
            </a:ext>
          </a:extLst>
        </cdr:cNvPr>
        <cdr:cNvCxnSpPr/>
      </cdr:nvCxnSpPr>
      <cdr:spPr>
        <a:xfrm xmlns:a="http://schemas.openxmlformats.org/drawingml/2006/main">
          <a:off x="5558971" y="3533321"/>
          <a:ext cx="0" cy="10414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0.64975</cdr:x>
      <cdr:y>0.30562</cdr:y>
    </cdr:from>
    <cdr:to>
      <cdr:x>0.64975</cdr:x>
      <cdr:y>0.88629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9764D4FD-74DF-A149-ADCE-E829B1F16E6A}"/>
            </a:ext>
          </a:extLst>
        </cdr:cNvPr>
        <cdr:cNvCxnSpPr/>
      </cdr:nvCxnSpPr>
      <cdr:spPr>
        <a:xfrm xmlns:a="http://schemas.openxmlformats.org/drawingml/2006/main">
          <a:off x="7108371" y="1577521"/>
          <a:ext cx="0" cy="29972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0.7461</cdr:x>
      <cdr:y>0.12847</cdr:y>
    </cdr:from>
    <cdr:to>
      <cdr:x>0.7461</cdr:x>
      <cdr:y>0.88383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CBA11F6E-9B62-1948-B9B8-7841ECB2F759}"/>
            </a:ext>
          </a:extLst>
        </cdr:cNvPr>
        <cdr:cNvCxnSpPr/>
      </cdr:nvCxnSpPr>
      <cdr:spPr>
        <a:xfrm xmlns:a="http://schemas.openxmlformats.org/drawingml/2006/main">
          <a:off x="8162471" y="663121"/>
          <a:ext cx="0" cy="38989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0.84478</cdr:x>
      <cdr:y>0.6304</cdr:y>
    </cdr:from>
    <cdr:to>
      <cdr:x>0.84478</cdr:x>
      <cdr:y>0.88383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C1DBF3B9-5D80-594A-87AC-A32684EC2179}"/>
            </a:ext>
          </a:extLst>
        </cdr:cNvPr>
        <cdr:cNvCxnSpPr/>
      </cdr:nvCxnSpPr>
      <cdr:spPr>
        <a:xfrm xmlns:a="http://schemas.openxmlformats.org/drawingml/2006/main">
          <a:off x="9241971" y="3253921"/>
          <a:ext cx="0" cy="13081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0.90862</cdr:x>
      <cdr:y>0.68207</cdr:y>
    </cdr:from>
    <cdr:to>
      <cdr:x>0.90862</cdr:x>
      <cdr:y>0.88629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F5F8B13D-4995-7F43-82AC-F0A3438B907A}"/>
            </a:ext>
          </a:extLst>
        </cdr:cNvPr>
        <cdr:cNvCxnSpPr/>
      </cdr:nvCxnSpPr>
      <cdr:spPr>
        <a:xfrm xmlns:a="http://schemas.openxmlformats.org/drawingml/2006/main">
          <a:off x="9940432" y="3520621"/>
          <a:ext cx="0" cy="105409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0.48955</cdr:x>
      <cdr:y>0.69623</cdr:y>
    </cdr:from>
    <cdr:to>
      <cdr:x>0.51045</cdr:x>
      <cdr:y>0.85983</cdr:y>
    </cdr:to>
    <cdr:sp macro="" textlink="">
      <cdr:nvSpPr>
        <cdr:cNvPr id="13" name="TextBox 12">
          <a:extLst xmlns:a="http://schemas.openxmlformats.org/drawingml/2006/main">
            <a:ext uri="{FF2B5EF4-FFF2-40B4-BE49-F238E27FC236}">
              <a16:creationId xmlns:a16="http://schemas.microsoft.com/office/drawing/2014/main" id="{4AAEF8F2-2FD0-6C42-8E61-B57B1A2DA277}"/>
            </a:ext>
          </a:extLst>
        </cdr:cNvPr>
        <cdr:cNvSpPr txBox="1"/>
      </cdr:nvSpPr>
      <cdr:spPr>
        <a:xfrm xmlns:a="http://schemas.openxmlformats.org/drawingml/2006/main" rot="16200000">
          <a:off x="5047836" y="3901601"/>
          <a:ext cx="844470" cy="228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Chamber 1</a:t>
          </a:r>
        </a:p>
      </cdr:txBody>
    </cdr:sp>
  </cdr:relSizeAnchor>
  <cdr:relSizeAnchor xmlns:cdr="http://schemas.openxmlformats.org/drawingml/2006/chartDrawing">
    <cdr:from>
      <cdr:x>0.63205</cdr:x>
      <cdr:y>0.6913</cdr:y>
    </cdr:from>
    <cdr:to>
      <cdr:x>0.65294</cdr:x>
      <cdr:y>0.85492</cdr:y>
    </cdr:to>
    <cdr:sp macro="" textlink="">
      <cdr:nvSpPr>
        <cdr:cNvPr id="14" name="TextBox 1">
          <a:extLst xmlns:a="http://schemas.openxmlformats.org/drawingml/2006/main">
            <a:ext uri="{FF2B5EF4-FFF2-40B4-BE49-F238E27FC236}">
              <a16:creationId xmlns:a16="http://schemas.microsoft.com/office/drawing/2014/main" id="{BCDD3328-C010-0440-BBAF-24C550F08B5C}"/>
            </a:ext>
          </a:extLst>
        </cdr:cNvPr>
        <cdr:cNvSpPr txBox="1"/>
      </cdr:nvSpPr>
      <cdr:spPr>
        <a:xfrm xmlns:a="http://schemas.openxmlformats.org/drawingml/2006/main" rot="16200000">
          <a:off x="6606723" y="3876246"/>
          <a:ext cx="844579" cy="2285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2</a:t>
          </a:r>
        </a:p>
      </cdr:txBody>
    </cdr:sp>
  </cdr:relSizeAnchor>
  <cdr:relSizeAnchor xmlns:cdr="http://schemas.openxmlformats.org/drawingml/2006/chartDrawing">
    <cdr:from>
      <cdr:x>0.72723</cdr:x>
      <cdr:y>0.6913</cdr:y>
    </cdr:from>
    <cdr:to>
      <cdr:x>0.74813</cdr:x>
      <cdr:y>0.85492</cdr:y>
    </cdr:to>
    <cdr:sp macro="" textlink="">
      <cdr:nvSpPr>
        <cdr:cNvPr id="15" name="TextBox 1">
          <a:extLst xmlns:a="http://schemas.openxmlformats.org/drawingml/2006/main">
            <a:ext uri="{FF2B5EF4-FFF2-40B4-BE49-F238E27FC236}">
              <a16:creationId xmlns:a16="http://schemas.microsoft.com/office/drawing/2014/main" id="{8A21A8C9-9604-2349-A13C-42113BE1656D}"/>
            </a:ext>
          </a:extLst>
        </cdr:cNvPr>
        <cdr:cNvSpPr txBox="1"/>
      </cdr:nvSpPr>
      <cdr:spPr>
        <a:xfrm xmlns:a="http://schemas.openxmlformats.org/drawingml/2006/main" rot="16200000">
          <a:off x="7648068" y="3876212"/>
          <a:ext cx="844579" cy="2286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3</a:t>
          </a:r>
        </a:p>
      </cdr:txBody>
    </cdr:sp>
  </cdr:relSizeAnchor>
  <cdr:relSizeAnchor xmlns:cdr="http://schemas.openxmlformats.org/drawingml/2006/chartDrawing">
    <cdr:from>
      <cdr:x>0.82708</cdr:x>
      <cdr:y>0.69376</cdr:y>
    </cdr:from>
    <cdr:to>
      <cdr:x>0.84797</cdr:x>
      <cdr:y>0.85738</cdr:y>
    </cdr:to>
    <cdr:sp macro="" textlink="">
      <cdr:nvSpPr>
        <cdr:cNvPr id="16" name="TextBox 1">
          <a:extLst xmlns:a="http://schemas.openxmlformats.org/drawingml/2006/main">
            <a:ext uri="{FF2B5EF4-FFF2-40B4-BE49-F238E27FC236}">
              <a16:creationId xmlns:a16="http://schemas.microsoft.com/office/drawing/2014/main" id="{8A21A8C9-9604-2349-A13C-42113BE1656D}"/>
            </a:ext>
          </a:extLst>
        </cdr:cNvPr>
        <cdr:cNvSpPr txBox="1"/>
      </cdr:nvSpPr>
      <cdr:spPr>
        <a:xfrm xmlns:a="http://schemas.openxmlformats.org/drawingml/2006/main" rot="16200000">
          <a:off x="8740323" y="3888946"/>
          <a:ext cx="844579" cy="2285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4</a:t>
          </a:r>
        </a:p>
      </cdr:txBody>
    </cdr:sp>
  </cdr:relSizeAnchor>
  <cdr:relSizeAnchor xmlns:cdr="http://schemas.openxmlformats.org/drawingml/2006/chartDrawing">
    <cdr:from>
      <cdr:x>0.89092</cdr:x>
      <cdr:y>0.6913</cdr:y>
    </cdr:from>
    <cdr:to>
      <cdr:x>0.91182</cdr:x>
      <cdr:y>0.85493</cdr:y>
    </cdr:to>
    <cdr:sp macro="" textlink="">
      <cdr:nvSpPr>
        <cdr:cNvPr id="17" name="TextBox 1">
          <a:extLst xmlns:a="http://schemas.openxmlformats.org/drawingml/2006/main">
            <a:ext uri="{FF2B5EF4-FFF2-40B4-BE49-F238E27FC236}">
              <a16:creationId xmlns:a16="http://schemas.microsoft.com/office/drawing/2014/main" id="{CE323D5E-20A7-F543-97E7-0E3874844A8A}"/>
            </a:ext>
          </a:extLst>
        </cdr:cNvPr>
        <cdr:cNvSpPr txBox="1"/>
      </cdr:nvSpPr>
      <cdr:spPr>
        <a:xfrm xmlns:a="http://schemas.openxmlformats.org/drawingml/2006/main" rot="16200000">
          <a:off x="9438807" y="3876231"/>
          <a:ext cx="844579" cy="2286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5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0.50929</cdr:x>
      <cdr:y>0.68699</cdr:y>
    </cdr:from>
    <cdr:to>
      <cdr:x>0.50929</cdr:x>
      <cdr:y>0.8007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CFBD7310-0428-174A-9E70-186FD42ADF06}"/>
            </a:ext>
          </a:extLst>
        </cdr:cNvPr>
        <cdr:cNvCxnSpPr/>
      </cdr:nvCxnSpPr>
      <cdr:spPr>
        <a:xfrm xmlns:a="http://schemas.openxmlformats.org/drawingml/2006/main" flipV="1">
          <a:off x="5571714" y="3546012"/>
          <a:ext cx="0" cy="58693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0.64743</cdr:x>
      <cdr:y>0.31546</cdr:y>
    </cdr:from>
    <cdr:to>
      <cdr:x>0.64743</cdr:x>
      <cdr:y>0.42917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9764D4FD-74DF-A149-ADCE-E829B1F16E6A}"/>
            </a:ext>
          </a:extLst>
        </cdr:cNvPr>
        <cdr:cNvCxnSpPr/>
      </cdr:nvCxnSpPr>
      <cdr:spPr>
        <a:xfrm xmlns:a="http://schemas.openxmlformats.org/drawingml/2006/main" flipV="1">
          <a:off x="7082957" y="1628312"/>
          <a:ext cx="0" cy="58693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0.74494</cdr:x>
      <cdr:y>0.13093</cdr:y>
    </cdr:from>
    <cdr:to>
      <cdr:x>0.74494</cdr:x>
      <cdr:y>0.2471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CBA11F6E-9B62-1948-B9B8-7841ECB2F759}"/>
            </a:ext>
          </a:extLst>
        </cdr:cNvPr>
        <cdr:cNvCxnSpPr/>
      </cdr:nvCxnSpPr>
      <cdr:spPr>
        <a:xfrm xmlns:a="http://schemas.openxmlformats.org/drawingml/2006/main" flipV="1">
          <a:off x="8149740" y="675814"/>
          <a:ext cx="0" cy="599628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0.84478</cdr:x>
      <cdr:y>0.64763</cdr:y>
    </cdr:from>
    <cdr:to>
      <cdr:x>0.84478</cdr:x>
      <cdr:y>0.7638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C1DBF3B9-5D80-594A-87AC-A32684EC2179}"/>
            </a:ext>
          </a:extLst>
        </cdr:cNvPr>
        <cdr:cNvCxnSpPr/>
      </cdr:nvCxnSpPr>
      <cdr:spPr>
        <a:xfrm xmlns:a="http://schemas.openxmlformats.org/drawingml/2006/main" flipV="1">
          <a:off x="9242013" y="3342814"/>
          <a:ext cx="0" cy="599628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0.90862</cdr:x>
      <cdr:y>0.77557</cdr:y>
    </cdr:from>
    <cdr:to>
      <cdr:x>0.90862</cdr:x>
      <cdr:y>0.88629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F5F8B13D-4995-7F43-82AC-F0A3438B907A}"/>
            </a:ext>
          </a:extLst>
        </cdr:cNvPr>
        <cdr:cNvCxnSpPr/>
      </cdr:nvCxnSpPr>
      <cdr:spPr>
        <a:xfrm xmlns:a="http://schemas.openxmlformats.org/drawingml/2006/main">
          <a:off x="9940432" y="4003221"/>
          <a:ext cx="0" cy="57149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0.46924</cdr:x>
      <cdr:y>0.62794</cdr:y>
    </cdr:from>
    <cdr:to>
      <cdr:x>0.54643</cdr:x>
      <cdr:y>0.67223</cdr:y>
    </cdr:to>
    <cdr:sp macro="" textlink="">
      <cdr:nvSpPr>
        <cdr:cNvPr id="13" name="TextBox 12">
          <a:extLst xmlns:a="http://schemas.openxmlformats.org/drawingml/2006/main">
            <a:ext uri="{FF2B5EF4-FFF2-40B4-BE49-F238E27FC236}">
              <a16:creationId xmlns:a16="http://schemas.microsoft.com/office/drawing/2014/main" id="{4AAEF8F2-2FD0-6C42-8E61-B57B1A2DA277}"/>
            </a:ext>
          </a:extLst>
        </cdr:cNvPr>
        <cdr:cNvSpPr txBox="1"/>
      </cdr:nvSpPr>
      <cdr:spPr>
        <a:xfrm xmlns:a="http://schemas.openxmlformats.org/drawingml/2006/main">
          <a:off x="5133521" y="32412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Chamber 1</a:t>
          </a:r>
        </a:p>
      </cdr:txBody>
    </cdr:sp>
  </cdr:relSizeAnchor>
  <cdr:relSizeAnchor xmlns:cdr="http://schemas.openxmlformats.org/drawingml/2006/chartDrawing">
    <cdr:from>
      <cdr:x>0.60738</cdr:x>
      <cdr:y>0.25888</cdr:y>
    </cdr:from>
    <cdr:to>
      <cdr:x>0.68458</cdr:x>
      <cdr:y>0.30316</cdr:y>
    </cdr:to>
    <cdr:sp macro="" textlink="">
      <cdr:nvSpPr>
        <cdr:cNvPr id="14" name="TextBox 1">
          <a:extLst xmlns:a="http://schemas.openxmlformats.org/drawingml/2006/main">
            <a:ext uri="{FF2B5EF4-FFF2-40B4-BE49-F238E27FC236}">
              <a16:creationId xmlns:a16="http://schemas.microsoft.com/office/drawing/2014/main" id="{BCDD3328-C010-0440-BBAF-24C550F08B5C}"/>
            </a:ext>
          </a:extLst>
        </cdr:cNvPr>
        <cdr:cNvSpPr txBox="1"/>
      </cdr:nvSpPr>
      <cdr:spPr>
        <a:xfrm xmlns:a="http://schemas.openxmlformats.org/drawingml/2006/main">
          <a:off x="6644821" y="13362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2</a:t>
          </a:r>
        </a:p>
      </cdr:txBody>
    </cdr:sp>
  </cdr:relSizeAnchor>
  <cdr:relSizeAnchor xmlns:cdr="http://schemas.openxmlformats.org/drawingml/2006/chartDrawing">
    <cdr:from>
      <cdr:x>0.70837</cdr:x>
      <cdr:y>0.07926</cdr:y>
    </cdr:from>
    <cdr:to>
      <cdr:x>0.78557</cdr:x>
      <cdr:y>0.12355</cdr:y>
    </cdr:to>
    <cdr:sp macro="" textlink="">
      <cdr:nvSpPr>
        <cdr:cNvPr id="15" name="TextBox 1">
          <a:extLst xmlns:a="http://schemas.openxmlformats.org/drawingml/2006/main">
            <a:ext uri="{FF2B5EF4-FFF2-40B4-BE49-F238E27FC236}">
              <a16:creationId xmlns:a16="http://schemas.microsoft.com/office/drawing/2014/main" id="{8A21A8C9-9604-2349-A13C-42113BE1656D}"/>
            </a:ext>
          </a:extLst>
        </cdr:cNvPr>
        <cdr:cNvSpPr txBox="1"/>
      </cdr:nvSpPr>
      <cdr:spPr>
        <a:xfrm xmlns:a="http://schemas.openxmlformats.org/drawingml/2006/main">
          <a:off x="7749721" y="4091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3</a:t>
          </a:r>
        </a:p>
      </cdr:txBody>
    </cdr:sp>
  </cdr:relSizeAnchor>
  <cdr:relSizeAnchor xmlns:cdr="http://schemas.openxmlformats.org/drawingml/2006/chartDrawing">
    <cdr:from>
      <cdr:x>0.80937</cdr:x>
      <cdr:y>0.5812</cdr:y>
    </cdr:from>
    <cdr:to>
      <cdr:x>0.88657</cdr:x>
      <cdr:y>0.62548</cdr:y>
    </cdr:to>
    <cdr:sp macro="" textlink="">
      <cdr:nvSpPr>
        <cdr:cNvPr id="16" name="TextBox 1">
          <a:extLst xmlns:a="http://schemas.openxmlformats.org/drawingml/2006/main">
            <a:ext uri="{FF2B5EF4-FFF2-40B4-BE49-F238E27FC236}">
              <a16:creationId xmlns:a16="http://schemas.microsoft.com/office/drawing/2014/main" id="{8A21A8C9-9604-2349-A13C-42113BE1656D}"/>
            </a:ext>
          </a:extLst>
        </cdr:cNvPr>
        <cdr:cNvSpPr txBox="1"/>
      </cdr:nvSpPr>
      <cdr:spPr>
        <a:xfrm xmlns:a="http://schemas.openxmlformats.org/drawingml/2006/main">
          <a:off x="8854621" y="2999921"/>
          <a:ext cx="8445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4</a:t>
          </a:r>
        </a:p>
      </cdr:txBody>
    </cdr:sp>
  </cdr:relSizeAnchor>
  <cdr:relSizeAnchor xmlns:cdr="http://schemas.openxmlformats.org/drawingml/2006/chartDrawing">
    <cdr:from>
      <cdr:x>0.86973</cdr:x>
      <cdr:y>0.72636</cdr:y>
    </cdr:from>
    <cdr:to>
      <cdr:x>0.94693</cdr:x>
      <cdr:y>0.77065</cdr:y>
    </cdr:to>
    <cdr:sp macro="" textlink="">
      <cdr:nvSpPr>
        <cdr:cNvPr id="17" name="TextBox 1">
          <a:extLst xmlns:a="http://schemas.openxmlformats.org/drawingml/2006/main">
            <a:ext uri="{FF2B5EF4-FFF2-40B4-BE49-F238E27FC236}">
              <a16:creationId xmlns:a16="http://schemas.microsoft.com/office/drawing/2014/main" id="{CE323D5E-20A7-F543-97E7-0E3874844A8A}"/>
            </a:ext>
          </a:extLst>
        </cdr:cNvPr>
        <cdr:cNvSpPr txBox="1"/>
      </cdr:nvSpPr>
      <cdr:spPr>
        <a:xfrm xmlns:a="http://schemas.openxmlformats.org/drawingml/2006/main">
          <a:off x="9515007" y="3749231"/>
          <a:ext cx="844579" cy="2286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Chamber 5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97C0-6B00-4940-9754-9E4F5F681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7666F-7A90-8A4F-A7BF-04AC9ED75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0E16-BF1B-B74F-99EA-D443DC72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E001-E82D-D542-966A-60B39D83468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8A07-C739-5E4E-9CC5-7B5AA24B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6871-FCF7-DB4C-B6D5-D68102C0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8682-341E-BB4C-BB8C-65AE2161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2D75-3973-7F42-B490-C5351E2C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CA8FB-A433-7148-9513-B3DE4F383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FA64-6859-D846-ACFF-D2ACDA4A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E001-E82D-D542-966A-60B39D83468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76DB-615F-CE4F-81E2-6E3BC1A3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F1AD-864C-584A-9A8A-93C1976C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8682-341E-BB4C-BB8C-65AE2161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4F052-2D2E-8043-B9EA-4C3743186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6AC82-6C65-0043-921C-57C363899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F6F8-0656-944D-9CEE-EDE46A23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E001-E82D-D542-966A-60B39D83468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3384-5221-1C43-96E8-3634682A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A63E-7846-E64D-945C-5D6F805E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8682-341E-BB4C-BB8C-65AE2161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6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EF66-1273-CF46-893B-55C32F23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B560-DB3C-CA4B-9B96-BC66BBC8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26DE9-6D70-2445-8C16-CFCF32A4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E001-E82D-D542-966A-60B39D83468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6271-B197-DF4E-8B76-0A79F472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54B80-B78B-BF42-807A-8B1C0952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8682-341E-BB4C-BB8C-65AE2161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9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0202-C682-7944-9534-73696E89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5A593-062C-E446-A8C3-CF13EF156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B846-C683-EF4C-871A-EE1E2265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E001-E82D-D542-966A-60B39D83468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EC31-EFE7-E04D-9A95-275B14A7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56CC4-782C-3849-BA1F-7572AF0E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8682-341E-BB4C-BB8C-65AE2161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7F94-4DC1-464B-BB87-757189D6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4709-1C12-1B4D-A41E-6DA64F79A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9261C-D29A-BB45-9807-DFFB0E23E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90F06-ECCB-464D-AA18-6CD09479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E001-E82D-D542-966A-60B39D83468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1078D-F235-CA41-B4E5-FFC0CE95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1817F-4173-A047-9A82-DCDDCC28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8682-341E-BB4C-BB8C-65AE2161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B7E3-1E1B-B247-8347-AC0643D7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92097-3F64-1247-9D12-CC06923B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D026D-0F24-4C4D-AB59-42F5CD2E5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110FE-BC82-654F-9056-377FAF264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BD99F-262F-A848-A73F-C42454416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A5A79-1146-C84D-9133-1F785A70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E001-E82D-D542-966A-60B39D83468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B6A02-A510-7D40-A8F1-A25D5B12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25F01-A696-6A4C-B5C9-79AC6D71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8682-341E-BB4C-BB8C-65AE2161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6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D452-6055-074B-9C7A-A0189B12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83385-F5AA-A444-8228-B7B1298A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E001-E82D-D542-966A-60B39D83468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2EC0-859F-AF48-9910-6D7EE588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12E33-DE9B-8941-860D-EFE2C6B1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8682-341E-BB4C-BB8C-65AE2161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5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16202-31EF-5C47-8EFB-20BB0853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E001-E82D-D542-966A-60B39D83468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C1C68-83F0-2A44-A858-53151A88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255AC-DC21-C74B-944B-2411FCFA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8682-341E-BB4C-BB8C-65AE2161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A10D-4F77-D041-84A8-CBAE8619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AD69-F002-2443-B8B6-92D75FE5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1CD8E-192E-4345-8BFA-36CAAEA87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21C51-8FC9-0A4B-B42D-82EEEE2F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E001-E82D-D542-966A-60B39D83468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A0DA8-C4D8-9247-9A58-4FA914CE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96459-4F18-E449-BD84-075A6EA4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8682-341E-BB4C-BB8C-65AE2161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4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CE18-7479-1449-89F0-CFD92F59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F1807-F4AF-F740-BA8E-22F2D9DC0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09D59-1543-5C49-9D8B-0A694E35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54F80-A475-A449-B4C3-183604B8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E001-E82D-D542-966A-60B39D83468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1B05B-46C9-3448-826B-5577E3CB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33BDF-51BD-6340-94A5-148BB40F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8682-341E-BB4C-BB8C-65AE2161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6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4A2DF-20C3-9C45-9666-46B0E4EF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A2D47-D3AD-AC44-96E5-A019D9E42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596C-03C5-DA4B-B32A-DBE3AB55F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E001-E82D-D542-966A-60B39D83468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5BA1C-A889-5043-8E90-51BFE9F20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1E4C-1B58-BF4A-942F-E6FF18737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8682-341E-BB4C-BB8C-65AE2161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685657"/>
              </p:ext>
            </p:extLst>
          </p:nvPr>
        </p:nvGraphicFramePr>
        <p:xfrm>
          <a:off x="625929" y="848179"/>
          <a:ext cx="10940142" cy="5161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778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2">
            <a:extLst>
              <a:ext uri="{FF2B5EF4-FFF2-40B4-BE49-F238E27FC236}">
                <a16:creationId xmlns:a16="http://schemas.microsoft.com/office/drawing/2014/main" id="{3D3CE07D-B672-5848-B6CA-7342E4016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885462"/>
              </p:ext>
            </p:extLst>
          </p:nvPr>
        </p:nvGraphicFramePr>
        <p:xfrm>
          <a:off x="625929" y="848179"/>
          <a:ext cx="10940142" cy="5161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558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2">
            <a:extLst>
              <a:ext uri="{FF2B5EF4-FFF2-40B4-BE49-F238E27FC236}">
                <a16:creationId xmlns:a16="http://schemas.microsoft.com/office/drawing/2014/main" id="{529D4A7B-D64D-824A-A54A-E53351545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640153"/>
              </p:ext>
            </p:extLst>
          </p:nvPr>
        </p:nvGraphicFramePr>
        <p:xfrm>
          <a:off x="625929" y="848179"/>
          <a:ext cx="10940142" cy="5161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580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2">
            <a:extLst>
              <a:ext uri="{FF2B5EF4-FFF2-40B4-BE49-F238E27FC236}">
                <a16:creationId xmlns:a16="http://schemas.microsoft.com/office/drawing/2014/main" id="{FC612B65-B797-D540-A3B1-EE5E08480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357134"/>
              </p:ext>
            </p:extLst>
          </p:nvPr>
        </p:nvGraphicFramePr>
        <p:xfrm>
          <a:off x="625929" y="848179"/>
          <a:ext cx="10940142" cy="5161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161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48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2018-10-22T13:31:10Z</dcterms:created>
  <dcterms:modified xsi:type="dcterms:W3CDTF">2018-10-24T23:19:48Z</dcterms:modified>
</cp:coreProperties>
</file>