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AC180-B045-AAD2-6B73-81C612CC7CFD}" v="1093" dt="2020-10-28T18:23:07.646"/>
    <p1510:client id="{B2FD68AB-9157-D1CB-36DC-117D0B54E0AC}" v="76" dt="2020-10-26T18:24:51.9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 varScale="1">
        <p:scale>
          <a:sx n="81" d="100"/>
          <a:sy n="81" d="100"/>
        </p:scale>
        <p:origin x="141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ez, Elizabeth" userId="S::eperez57@montgomerycollege.edu::fa220578-df6c-411f-aa86-72f81a6d3a47" providerId="AD" clId="Web-{B2FD68AB-9157-D1CB-36DC-117D0B54E0AC}"/>
    <pc:docChg chg="modSld">
      <pc:chgData name="Perez, Elizabeth" userId="S::eperez57@montgomerycollege.edu::fa220578-df6c-411f-aa86-72f81a6d3a47" providerId="AD" clId="Web-{B2FD68AB-9157-D1CB-36DC-117D0B54E0AC}" dt="2020-10-26T18:24:51.941" v="74" actId="20577"/>
      <pc:docMkLst>
        <pc:docMk/>
      </pc:docMkLst>
      <pc:sldChg chg="modSp">
        <pc:chgData name="Perez, Elizabeth" userId="S::eperez57@montgomerycollege.edu::fa220578-df6c-411f-aa86-72f81a6d3a47" providerId="AD" clId="Web-{B2FD68AB-9157-D1CB-36DC-117D0B54E0AC}" dt="2020-10-26T18:24:51.363" v="72" actId="20577"/>
        <pc:sldMkLst>
          <pc:docMk/>
          <pc:sldMk cId="0" sldId="257"/>
        </pc:sldMkLst>
        <pc:spChg chg="mod">
          <ac:chgData name="Perez, Elizabeth" userId="S::eperez57@montgomerycollege.edu::fa220578-df6c-411f-aa86-72f81a6d3a47" providerId="AD" clId="Web-{B2FD68AB-9157-D1CB-36DC-117D0B54E0AC}" dt="2020-10-26T18:24:51.363" v="72" actId="20577"/>
          <ac:spMkLst>
            <pc:docMk/>
            <pc:sldMk cId="0" sldId="257"/>
            <ac:spMk id="2051" creationId="{00000000-0000-0000-0000-000000000000}"/>
          </ac:spMkLst>
        </pc:spChg>
      </pc:sldChg>
    </pc:docChg>
  </pc:docChgLst>
  <pc:docChgLst>
    <pc:chgData name="Perez, Elizabeth" userId="S::eperez57@montgomerycollege.edu::fa220578-df6c-411f-aa86-72f81a6d3a47" providerId="AD" clId="Web-{3BFAC180-B045-AAD2-6B73-81C612CC7CFD}"/>
    <pc:docChg chg="modSld">
      <pc:chgData name="Perez, Elizabeth" userId="S::eperez57@montgomerycollege.edu::fa220578-df6c-411f-aa86-72f81a6d3a47" providerId="AD" clId="Web-{3BFAC180-B045-AAD2-6B73-81C612CC7CFD}" dt="2020-10-28T18:23:07.646" v="1088"/>
      <pc:docMkLst>
        <pc:docMk/>
      </pc:docMkLst>
      <pc:sldChg chg="modSp">
        <pc:chgData name="Perez, Elizabeth" userId="S::eperez57@montgomerycollege.edu::fa220578-df6c-411f-aa86-72f81a6d3a47" providerId="AD" clId="Web-{3BFAC180-B045-AAD2-6B73-81C612CC7CFD}" dt="2020-10-28T16:34:11.524" v="208" actId="20577"/>
        <pc:sldMkLst>
          <pc:docMk/>
          <pc:sldMk cId="0" sldId="257"/>
        </pc:sldMkLst>
        <pc:spChg chg="mod">
          <ac:chgData name="Perez, Elizabeth" userId="S::eperez57@montgomerycollege.edu::fa220578-df6c-411f-aa86-72f81a6d3a47" providerId="AD" clId="Web-{3BFAC180-B045-AAD2-6B73-81C612CC7CFD}" dt="2020-10-28T16:34:11.524" v="208" actId="20577"/>
          <ac:spMkLst>
            <pc:docMk/>
            <pc:sldMk cId="0" sldId="257"/>
            <ac:spMk id="2051" creationId="{00000000-0000-0000-0000-000000000000}"/>
          </ac:spMkLst>
        </pc:spChg>
      </pc:sldChg>
      <pc:sldChg chg="modSp">
        <pc:chgData name="Perez, Elizabeth" userId="S::eperez57@montgomerycollege.edu::fa220578-df6c-411f-aa86-72f81a6d3a47" providerId="AD" clId="Web-{3BFAC180-B045-AAD2-6B73-81C612CC7CFD}" dt="2020-10-28T17:48:14.087" v="656" actId="20577"/>
        <pc:sldMkLst>
          <pc:docMk/>
          <pc:sldMk cId="0" sldId="258"/>
        </pc:sldMkLst>
        <pc:spChg chg="mod">
          <ac:chgData name="Perez, Elizabeth" userId="S::eperez57@montgomerycollege.edu::fa220578-df6c-411f-aa86-72f81a6d3a47" providerId="AD" clId="Web-{3BFAC180-B045-AAD2-6B73-81C612CC7CFD}" dt="2020-10-28T17:48:14.087" v="656" actId="20577"/>
          <ac:spMkLst>
            <pc:docMk/>
            <pc:sldMk cId="0" sldId="258"/>
            <ac:spMk id="3075" creationId="{00000000-0000-0000-0000-000000000000}"/>
          </ac:spMkLst>
        </pc:spChg>
      </pc:sldChg>
      <pc:sldChg chg="addSp delSp modSp">
        <pc:chgData name="Perez, Elizabeth" userId="S::eperez57@montgomerycollege.edu::fa220578-df6c-411f-aa86-72f81a6d3a47" providerId="AD" clId="Web-{3BFAC180-B045-AAD2-6B73-81C612CC7CFD}" dt="2020-10-28T18:20:58.955" v="1056"/>
        <pc:sldMkLst>
          <pc:docMk/>
          <pc:sldMk cId="0" sldId="259"/>
        </pc:sldMkLst>
        <pc:spChg chg="del mod">
          <ac:chgData name="Perez, Elizabeth" userId="S::eperez57@montgomerycollege.edu::fa220578-df6c-411f-aa86-72f81a6d3a47" providerId="AD" clId="Web-{3BFAC180-B045-AAD2-6B73-81C612CC7CFD}" dt="2020-10-28T17:57:52.166" v="816"/>
          <ac:spMkLst>
            <pc:docMk/>
            <pc:sldMk cId="0" sldId="259"/>
            <ac:spMk id="4125" creationId="{00000000-0000-0000-0000-000000000000}"/>
          </ac:spMkLst>
        </pc:spChg>
        <pc:grpChg chg="del">
          <ac:chgData name="Perez, Elizabeth" userId="S::eperez57@montgomerycollege.edu::fa220578-df6c-411f-aa86-72f81a6d3a47" providerId="AD" clId="Web-{3BFAC180-B045-AAD2-6B73-81C612CC7CFD}" dt="2020-10-28T17:57:54.197" v="817"/>
          <ac:grpSpMkLst>
            <pc:docMk/>
            <pc:sldMk cId="0" sldId="259"/>
            <ac:grpSpMk id="4122" creationId="{00000000-0000-0000-0000-000000000000}"/>
          </ac:grpSpMkLst>
        </pc:grpChg>
        <pc:graphicFrameChg chg="add del modGraphic">
          <ac:chgData name="Perez, Elizabeth" userId="S::eperez57@montgomerycollege.edu::fa220578-df6c-411f-aa86-72f81a6d3a47" providerId="AD" clId="Web-{3BFAC180-B045-AAD2-6B73-81C612CC7CFD}" dt="2020-10-28T17:54:09.347" v="673"/>
          <ac:graphicFrameMkLst>
            <pc:docMk/>
            <pc:sldMk cId="0" sldId="259"/>
            <ac:graphicFrameMk id="3" creationId="{568DEE19-D0B3-48E3-B394-892853DD4DB8}"/>
          </ac:graphicFrameMkLst>
        </pc:graphicFrameChg>
        <pc:graphicFrameChg chg="add mod modGraphic">
          <ac:chgData name="Perez, Elizabeth" userId="S::eperez57@montgomerycollege.edu::fa220578-df6c-411f-aa86-72f81a6d3a47" providerId="AD" clId="Web-{3BFAC180-B045-AAD2-6B73-81C612CC7CFD}" dt="2020-10-28T18:20:58.955" v="1056"/>
          <ac:graphicFrameMkLst>
            <pc:docMk/>
            <pc:sldMk cId="0" sldId="259"/>
            <ac:graphicFrameMk id="4" creationId="{28CFEFDA-631C-4DB9-BBC0-8EE6DDFE26DE}"/>
          </ac:graphicFrameMkLst>
        </pc:graphicFrameChg>
      </pc:sldChg>
      <pc:sldChg chg="addSp modSp">
        <pc:chgData name="Perez, Elizabeth" userId="S::eperez57@montgomerycollege.edu::fa220578-df6c-411f-aa86-72f81a6d3a47" providerId="AD" clId="Web-{3BFAC180-B045-AAD2-6B73-81C612CC7CFD}" dt="2020-10-28T18:23:07.646" v="1088"/>
        <pc:sldMkLst>
          <pc:docMk/>
          <pc:sldMk cId="0" sldId="260"/>
        </pc:sldMkLst>
        <pc:graphicFrameChg chg="add mod modGraphic">
          <ac:chgData name="Perez, Elizabeth" userId="S::eperez57@montgomerycollege.edu::fa220578-df6c-411f-aa86-72f81a6d3a47" providerId="AD" clId="Web-{3BFAC180-B045-AAD2-6B73-81C612CC7CFD}" dt="2020-10-28T18:21:48.160" v="1078"/>
          <ac:graphicFrameMkLst>
            <pc:docMk/>
            <pc:sldMk cId="0" sldId="260"/>
            <ac:graphicFrameMk id="3" creationId="{3B2C7836-B7CD-4C34-9585-88A22965C013}"/>
          </ac:graphicFrameMkLst>
        </pc:graphicFrameChg>
        <pc:graphicFrameChg chg="add mod modGraphic">
          <ac:chgData name="Perez, Elizabeth" userId="S::eperez57@montgomerycollege.edu::fa220578-df6c-411f-aa86-72f81a6d3a47" providerId="AD" clId="Web-{3BFAC180-B045-AAD2-6B73-81C612CC7CFD}" dt="2020-10-28T18:21:10.033" v="1058"/>
          <ac:graphicFrameMkLst>
            <pc:docMk/>
            <pc:sldMk cId="0" sldId="260"/>
            <ac:graphicFrameMk id="22" creationId="{28E091F0-6338-4434-A73A-3711C5E2420E}"/>
          </ac:graphicFrameMkLst>
        </pc:graphicFrameChg>
        <pc:graphicFrameChg chg="add mod modGraphic">
          <ac:chgData name="Perez, Elizabeth" userId="S::eperez57@montgomerycollege.edu::fa220578-df6c-411f-aa86-72f81a6d3a47" providerId="AD" clId="Web-{3BFAC180-B045-AAD2-6B73-81C612CC7CFD}" dt="2020-10-28T18:21:14.596" v="1060"/>
          <ac:graphicFrameMkLst>
            <pc:docMk/>
            <pc:sldMk cId="0" sldId="260"/>
            <ac:graphicFrameMk id="23" creationId="{9D5A5670-5DB9-4DB2-BB4C-DE6D5D8ADE46}"/>
          </ac:graphicFrameMkLst>
        </pc:graphicFrameChg>
        <pc:graphicFrameChg chg="add mod modGraphic">
          <ac:chgData name="Perez, Elizabeth" userId="S::eperez57@montgomerycollege.edu::fa220578-df6c-411f-aa86-72f81a6d3a47" providerId="AD" clId="Web-{3BFAC180-B045-AAD2-6B73-81C612CC7CFD}" dt="2020-10-28T18:21:25.987" v="1066"/>
          <ac:graphicFrameMkLst>
            <pc:docMk/>
            <pc:sldMk cId="0" sldId="260"/>
            <ac:graphicFrameMk id="24" creationId="{5965EF1F-88B9-412F-99B3-99E42D16DCFC}"/>
          </ac:graphicFrameMkLst>
        </pc:graphicFrameChg>
        <pc:graphicFrameChg chg="add mod modGraphic">
          <ac:chgData name="Perez, Elizabeth" userId="S::eperez57@montgomerycollege.edu::fa220578-df6c-411f-aa86-72f81a6d3a47" providerId="AD" clId="Web-{3BFAC180-B045-AAD2-6B73-81C612CC7CFD}" dt="2020-10-28T18:21:22.315" v="1064"/>
          <ac:graphicFrameMkLst>
            <pc:docMk/>
            <pc:sldMk cId="0" sldId="260"/>
            <ac:graphicFrameMk id="25" creationId="{AD13CCA2-9058-40EF-8082-187599706F50}"/>
          </ac:graphicFrameMkLst>
        </pc:graphicFrameChg>
        <pc:graphicFrameChg chg="add mod modGraphic">
          <ac:chgData name="Perez, Elizabeth" userId="S::eperez57@montgomerycollege.edu::fa220578-df6c-411f-aa86-72f81a6d3a47" providerId="AD" clId="Web-{3BFAC180-B045-AAD2-6B73-81C612CC7CFD}" dt="2020-10-28T18:21:43.300" v="1076"/>
          <ac:graphicFrameMkLst>
            <pc:docMk/>
            <pc:sldMk cId="0" sldId="260"/>
            <ac:graphicFrameMk id="26" creationId="{DA17F3AB-6230-4E53-AE45-70924E9C4AFF}"/>
          </ac:graphicFrameMkLst>
        </pc:graphicFrameChg>
        <pc:graphicFrameChg chg="add mod modGraphic">
          <ac:chgData name="Perez, Elizabeth" userId="S::eperez57@montgomerycollege.edu::fa220578-df6c-411f-aa86-72f81a6d3a47" providerId="AD" clId="Web-{3BFAC180-B045-AAD2-6B73-81C612CC7CFD}" dt="2020-10-28T18:21:29.315" v="1068"/>
          <ac:graphicFrameMkLst>
            <pc:docMk/>
            <pc:sldMk cId="0" sldId="260"/>
            <ac:graphicFrameMk id="27" creationId="{A566ED96-2857-4420-B001-6EB038BCE13D}"/>
          </ac:graphicFrameMkLst>
        </pc:graphicFrameChg>
        <pc:graphicFrameChg chg="add mod modGraphic">
          <ac:chgData name="Perez, Elizabeth" userId="S::eperez57@montgomerycollege.edu::fa220578-df6c-411f-aa86-72f81a6d3a47" providerId="AD" clId="Web-{3BFAC180-B045-AAD2-6B73-81C612CC7CFD}" dt="2020-10-28T18:21:32.706" v="1070"/>
          <ac:graphicFrameMkLst>
            <pc:docMk/>
            <pc:sldMk cId="0" sldId="260"/>
            <ac:graphicFrameMk id="28" creationId="{42DE4D4D-43BB-4208-945A-5F982148070B}"/>
          </ac:graphicFrameMkLst>
        </pc:graphicFrameChg>
        <pc:graphicFrameChg chg="add mod modGraphic">
          <ac:chgData name="Perez, Elizabeth" userId="S::eperez57@montgomerycollege.edu::fa220578-df6c-411f-aa86-72f81a6d3a47" providerId="AD" clId="Web-{3BFAC180-B045-AAD2-6B73-81C612CC7CFD}" dt="2020-10-28T18:21:35.331" v="1072"/>
          <ac:graphicFrameMkLst>
            <pc:docMk/>
            <pc:sldMk cId="0" sldId="260"/>
            <ac:graphicFrameMk id="29" creationId="{B395B5C6-2055-40EE-84F7-91D4012538C5}"/>
          </ac:graphicFrameMkLst>
        </pc:graphicFrameChg>
        <pc:graphicFrameChg chg="add mod modGraphic">
          <ac:chgData name="Perez, Elizabeth" userId="S::eperez57@montgomerycollege.edu::fa220578-df6c-411f-aa86-72f81a6d3a47" providerId="AD" clId="Web-{3BFAC180-B045-AAD2-6B73-81C612CC7CFD}" dt="2020-10-28T18:21:39.769" v="1074"/>
          <ac:graphicFrameMkLst>
            <pc:docMk/>
            <pc:sldMk cId="0" sldId="260"/>
            <ac:graphicFrameMk id="39" creationId="{2165FD9A-878E-4D1B-86F1-BE487016EA38}"/>
          </ac:graphicFrameMkLst>
        </pc:graphicFrameChg>
        <pc:cxnChg chg="add mod">
          <ac:chgData name="Perez, Elizabeth" userId="S::eperez57@montgomerycollege.edu::fa220578-df6c-411f-aa86-72f81a6d3a47" providerId="AD" clId="Web-{3BFAC180-B045-AAD2-6B73-81C612CC7CFD}" dt="2020-10-28T18:22:23.004" v="1080"/>
          <ac:cxnSpMkLst>
            <pc:docMk/>
            <pc:sldMk cId="0" sldId="260"/>
            <ac:cxnSpMk id="4" creationId="{E2F931EC-D424-4CE0-A6CF-7B76AB7CECCE}"/>
          </ac:cxnSpMkLst>
        </pc:cxnChg>
        <pc:cxnChg chg="add mod">
          <ac:chgData name="Perez, Elizabeth" userId="S::eperez57@montgomerycollege.edu::fa220578-df6c-411f-aa86-72f81a6d3a47" providerId="AD" clId="Web-{3BFAC180-B045-AAD2-6B73-81C612CC7CFD}" dt="2020-10-28T18:22:30.583" v="1081"/>
          <ac:cxnSpMkLst>
            <pc:docMk/>
            <pc:sldMk cId="0" sldId="260"/>
            <ac:cxnSpMk id="31" creationId="{68ADCA6A-33C9-4764-A0E7-749458C3E43F}"/>
          </ac:cxnSpMkLst>
        </pc:cxnChg>
        <pc:cxnChg chg="add mod">
          <ac:chgData name="Perez, Elizabeth" userId="S::eperez57@montgomerycollege.edu::fa220578-df6c-411f-aa86-72f81a6d3a47" providerId="AD" clId="Web-{3BFAC180-B045-AAD2-6B73-81C612CC7CFD}" dt="2020-10-28T18:22:35.333" v="1082"/>
          <ac:cxnSpMkLst>
            <pc:docMk/>
            <pc:sldMk cId="0" sldId="260"/>
            <ac:cxnSpMk id="32" creationId="{9F9DB8B0-4229-4572-BDAE-6F1BAB388B29}"/>
          </ac:cxnSpMkLst>
        </pc:cxnChg>
        <pc:cxnChg chg="add mod">
          <ac:chgData name="Perez, Elizabeth" userId="S::eperez57@montgomerycollege.edu::fa220578-df6c-411f-aa86-72f81a6d3a47" providerId="AD" clId="Web-{3BFAC180-B045-AAD2-6B73-81C612CC7CFD}" dt="2020-10-28T18:22:50.568" v="1084"/>
          <ac:cxnSpMkLst>
            <pc:docMk/>
            <pc:sldMk cId="0" sldId="260"/>
            <ac:cxnSpMk id="33" creationId="{CCA88835-7FB9-46E8-97C5-5166D88BB712}"/>
          </ac:cxnSpMkLst>
        </pc:cxnChg>
        <pc:cxnChg chg="add mod">
          <ac:chgData name="Perez, Elizabeth" userId="S::eperez57@montgomerycollege.edu::fa220578-df6c-411f-aa86-72f81a6d3a47" providerId="AD" clId="Web-{3BFAC180-B045-AAD2-6B73-81C612CC7CFD}" dt="2020-10-28T18:22:47.458" v="1083"/>
          <ac:cxnSpMkLst>
            <pc:docMk/>
            <pc:sldMk cId="0" sldId="260"/>
            <ac:cxnSpMk id="34" creationId="{47C9D1D0-9A77-4F82-A002-C83B9AE39DDB}"/>
          </ac:cxnSpMkLst>
        </pc:cxnChg>
        <pc:cxnChg chg="add mod">
          <ac:chgData name="Perez, Elizabeth" userId="S::eperez57@montgomerycollege.edu::fa220578-df6c-411f-aa86-72f81a6d3a47" providerId="AD" clId="Web-{3BFAC180-B045-AAD2-6B73-81C612CC7CFD}" dt="2020-10-28T18:22:53.755" v="1085"/>
          <ac:cxnSpMkLst>
            <pc:docMk/>
            <pc:sldMk cId="0" sldId="260"/>
            <ac:cxnSpMk id="35" creationId="{69797527-0687-49CB-A631-F469CB4AF7A4}"/>
          </ac:cxnSpMkLst>
        </pc:cxnChg>
        <pc:cxnChg chg="add mod">
          <ac:chgData name="Perez, Elizabeth" userId="S::eperez57@montgomerycollege.edu::fa220578-df6c-411f-aa86-72f81a6d3a47" providerId="AD" clId="Web-{3BFAC180-B045-AAD2-6B73-81C612CC7CFD}" dt="2020-10-28T18:23:00.662" v="1086"/>
          <ac:cxnSpMkLst>
            <pc:docMk/>
            <pc:sldMk cId="0" sldId="260"/>
            <ac:cxnSpMk id="36" creationId="{548EF830-6EE3-4474-9B8E-F40CC4BFA685}"/>
          </ac:cxnSpMkLst>
        </pc:cxnChg>
        <pc:cxnChg chg="add mod">
          <ac:chgData name="Perez, Elizabeth" userId="S::eperez57@montgomerycollege.edu::fa220578-df6c-411f-aa86-72f81a6d3a47" providerId="AD" clId="Web-{3BFAC180-B045-AAD2-6B73-81C612CC7CFD}" dt="2020-10-28T18:23:03.896" v="1087"/>
          <ac:cxnSpMkLst>
            <pc:docMk/>
            <pc:sldMk cId="0" sldId="260"/>
            <ac:cxnSpMk id="37" creationId="{825CA3FA-2BA7-4E73-995F-D0A175568E4E}"/>
          </ac:cxnSpMkLst>
        </pc:cxnChg>
        <pc:cxnChg chg="add mod">
          <ac:chgData name="Perez, Elizabeth" userId="S::eperez57@montgomerycollege.edu::fa220578-df6c-411f-aa86-72f81a6d3a47" providerId="AD" clId="Web-{3BFAC180-B045-AAD2-6B73-81C612CC7CFD}" dt="2020-10-28T18:23:07.646" v="1088"/>
          <ac:cxnSpMkLst>
            <pc:docMk/>
            <pc:sldMk cId="0" sldId="260"/>
            <ac:cxnSpMk id="38" creationId="{F9C371D9-121F-4CD0-AD77-9F79F278995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/>
                <a:cs typeface="Times New Roman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    </a:t>
            </a:r>
            <a:r>
              <a:rPr lang="en-US" sz="1200" dirty="0">
                <a:solidFill>
                  <a:srgbClr val="FF0000"/>
                </a:solidFill>
                <a:latin typeface="Times New Roman"/>
                <a:cs typeface="Times New Roman"/>
              </a:rPr>
              <a:t>16, 34, 35, 38, 39, 41, 44, 45, 55, 63, 64, 65, 72</a:t>
            </a:r>
            <a:endParaRPr lang="en-US" sz="1200" dirty="0">
              <a:solidFill>
                <a:srgbClr val="FF0000"/>
              </a:solidFill>
              <a:latin typeface="Times New Roman" pitchFamily="18" charset="0"/>
              <a:cs typeface="Times New Roman"/>
            </a:endParaRP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/>
                <a:cs typeface="Times New Roman"/>
              </a:rPr>
              <a:t>     </a:t>
            </a:r>
            <a:r>
              <a:rPr lang="en-US" sz="1200" dirty="0">
                <a:solidFill>
                  <a:srgbClr val="FF0000"/>
                </a:solidFill>
                <a:latin typeface="Times New Roman"/>
                <a:cs typeface="Times New Roman"/>
              </a:rPr>
              <a:t>45, 38, 34, 16, 35, 41, 39, 44, 65, 63, 55, 64, 72 </a:t>
            </a:r>
            <a:r>
              <a:rPr lang="en-US" sz="1200" dirty="0">
                <a:latin typeface="Times New Roman"/>
                <a:cs typeface="Times New Roman"/>
              </a:rPr>
              <a:t>    </a:t>
            </a:r>
            <a:endParaRPr lang="en-US" sz="1200" dirty="0">
              <a:latin typeface="Times New Roman" pitchFamily="18" charset="0"/>
              <a:cs typeface="Times New Roman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/>
                <a:cs typeface="Times New Roman"/>
              </a:rPr>
              <a:t>      </a:t>
            </a:r>
            <a:r>
              <a:rPr lang="en-US" sz="1200" dirty="0">
                <a:solidFill>
                  <a:srgbClr val="FF0000"/>
                </a:solidFill>
                <a:latin typeface="Times New Roman"/>
                <a:cs typeface="Times New Roman"/>
              </a:rPr>
              <a:t>16, 35, 34, 39, 44, 41, 38, 55, 64, 63, 72, 65, 45</a:t>
            </a:r>
            <a:endParaRPr lang="en-US" sz="1200" dirty="0">
              <a:latin typeface="Times New Roman" pitchFamily="18" charset="0"/>
              <a:cs typeface="Times New Roman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/>
                <a:cs typeface="Times New Roman"/>
              </a:rPr>
              <a:t>     </a:t>
            </a:r>
            <a:r>
              <a:rPr lang="en-US" sz="1200" dirty="0">
                <a:solidFill>
                  <a:srgbClr val="FF0000"/>
                </a:solidFill>
                <a:latin typeface="Times New Roman"/>
                <a:cs typeface="Times New Roman"/>
              </a:rPr>
              <a:t>The height is 4. Nodes 38 and 65 are on level 2.</a:t>
            </a:r>
            <a:endParaRPr lang="en-US" sz="1200" dirty="0">
              <a:solidFill>
                <a:srgbClr val="FF0000"/>
              </a:solidFill>
              <a:latin typeface="Times New Roman" pitchFamily="18" charset="0"/>
              <a:cs typeface="Times New Roman"/>
            </a:endParaRP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4208203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/>
                <a:cs typeface="Times New Roman"/>
              </a:rPr>
              <a:t>    </a:t>
            </a:r>
            <a:r>
              <a:rPr lang="en-US" sz="1200">
                <a:solidFill>
                  <a:srgbClr val="FF0000"/>
                </a:solidFill>
                <a:latin typeface="Times New Roman"/>
                <a:cs typeface="Times New Roman"/>
              </a:rPr>
              <a:t>((48 – (7 % 2)) / 24) * ((18 – (5 * 2)) + 12)</a:t>
            </a:r>
            <a:endParaRPr lang="en-US" sz="1200">
              <a:latin typeface="Times New Roman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/>
                <a:cs typeface="Times New Roman"/>
              </a:rPr>
              <a:t>     </a:t>
            </a:r>
            <a:r>
              <a:rPr lang="en-US" sz="1200" dirty="0">
                <a:solidFill>
                  <a:srgbClr val="FF0000"/>
                </a:solidFill>
                <a:latin typeface="Times New Roman"/>
                <a:cs typeface="Times New Roman"/>
              </a:rPr>
              <a:t>48 7 2 % - 24 / 18 5 2 * - 12 + *</a:t>
            </a:r>
            <a:endParaRPr lang="en-US" sz="1200" dirty="0">
              <a:latin typeface="Times New Roman"/>
            </a:endParaRP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/>
                <a:cs typeface="Times New Roman"/>
              </a:rPr>
              <a:t>    </a:t>
            </a:r>
            <a:r>
              <a:rPr lang="en-US" sz="1200">
                <a:solidFill>
                  <a:srgbClr val="FF0000"/>
                </a:solidFill>
                <a:latin typeface="Times New Roman"/>
                <a:cs typeface="Arial"/>
              </a:rPr>
              <a:t>((48 – (7 % 2)) / 24) * ((18 – (5 * 2)) + 12) = 20</a:t>
            </a:r>
            <a:endParaRPr lang="en-US" sz="12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/>
                <a:cs typeface="Times New Roman"/>
              </a:rPr>
              <a:t>    </a:t>
            </a:r>
            <a:r>
              <a:rPr lang="en-US" sz="1200">
                <a:solidFill>
                  <a:srgbClr val="FF0000"/>
                </a:solidFill>
                <a:latin typeface="Times New Roman"/>
                <a:cs typeface="Arial"/>
              </a:rPr>
              <a:t>((48 – (7 % 2)) / 24) * ((18 – (5 * 2)) + 12) = 39.1666666667</a:t>
            </a:r>
            <a:endParaRPr lang="en-US" sz="12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CFEFDA-631C-4DB9-BBC0-8EE6DDFE2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943541"/>
              </p:ext>
            </p:extLst>
          </p:nvPr>
        </p:nvGraphicFramePr>
        <p:xfrm>
          <a:off x="1191069" y="1458125"/>
          <a:ext cx="1029334" cy="502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667">
                  <a:extLst>
                    <a:ext uri="{9D8B030D-6E8A-4147-A177-3AD203B41FA5}">
                      <a16:colId xmlns:a16="http://schemas.microsoft.com/office/drawing/2014/main" val="196816950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3586586338"/>
                    </a:ext>
                  </a:extLst>
                </a:gridCol>
              </a:tblGrid>
              <a:tr h="320467"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336793"/>
                  </a:ext>
                </a:extLst>
              </a:tr>
              <a:tr h="336117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293780"/>
                  </a:ext>
                </a:extLst>
              </a:tr>
              <a:tr h="336117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85326"/>
                  </a:ext>
                </a:extLst>
              </a:tr>
              <a:tr h="336117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499348"/>
                  </a:ext>
                </a:extLst>
              </a:tr>
              <a:tr h="336117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85706"/>
                  </a:ext>
                </a:extLst>
              </a:tr>
              <a:tr h="336117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72175"/>
                  </a:ext>
                </a:extLst>
              </a:tr>
              <a:tr h="336117"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097614"/>
                  </a:ext>
                </a:extLst>
              </a:tr>
              <a:tr h="336117"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880775"/>
                  </a:ext>
                </a:extLst>
              </a:tr>
              <a:tr h="3361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96728"/>
                  </a:ext>
                </a:extLst>
              </a:tr>
              <a:tr h="3361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504065"/>
                  </a:ext>
                </a:extLst>
              </a:tr>
              <a:tr h="3361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87350"/>
                  </a:ext>
                </a:extLst>
              </a:tr>
              <a:tr h="3361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6247"/>
                  </a:ext>
                </a:extLst>
              </a:tr>
              <a:tr h="3361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986285"/>
                  </a:ext>
                </a:extLst>
              </a:tr>
              <a:tr h="3361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78937"/>
                  </a:ext>
                </a:extLst>
              </a:tr>
              <a:tr h="3361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0757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B2C7836-B7CD-4C34-9585-88A22965C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00916"/>
              </p:ext>
            </p:extLst>
          </p:nvPr>
        </p:nvGraphicFramePr>
        <p:xfrm>
          <a:off x="5141577" y="1138984"/>
          <a:ext cx="51658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587">
                  <a:extLst>
                    <a:ext uri="{9D8B030D-6E8A-4147-A177-3AD203B41FA5}">
                      <a16:colId xmlns:a16="http://schemas.microsoft.com/office/drawing/2014/main" val="4134217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09908"/>
                  </a:ext>
                </a:extLst>
              </a:tr>
            </a:tbl>
          </a:graphicData>
        </a:graphic>
      </p:graphicFrame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28E091F0-6338-4434-A73A-3711C5E24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298245"/>
              </p:ext>
            </p:extLst>
          </p:nvPr>
        </p:nvGraphicFramePr>
        <p:xfrm>
          <a:off x="4313703" y="1678437"/>
          <a:ext cx="51658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587">
                  <a:extLst>
                    <a:ext uri="{9D8B030D-6E8A-4147-A177-3AD203B41FA5}">
                      <a16:colId xmlns:a16="http://schemas.microsoft.com/office/drawing/2014/main" val="4134217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09908"/>
                  </a:ext>
                </a:extLst>
              </a:tr>
            </a:tbl>
          </a:graphicData>
        </a:graphic>
      </p:graphicFrame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9D5A5670-5DB9-4DB2-BB4C-DE6D5D8AD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528965"/>
              </p:ext>
            </p:extLst>
          </p:nvPr>
        </p:nvGraphicFramePr>
        <p:xfrm>
          <a:off x="5964109" y="1641049"/>
          <a:ext cx="51658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587">
                  <a:extLst>
                    <a:ext uri="{9D8B030D-6E8A-4147-A177-3AD203B41FA5}">
                      <a16:colId xmlns:a16="http://schemas.microsoft.com/office/drawing/2014/main" val="4134217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71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09908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5965EF1F-88B9-412F-99B3-99E42D16D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8464"/>
              </p:ext>
            </p:extLst>
          </p:nvPr>
        </p:nvGraphicFramePr>
        <p:xfrm>
          <a:off x="3651404" y="2319371"/>
          <a:ext cx="516587" cy="373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587">
                  <a:extLst>
                    <a:ext uri="{9D8B030D-6E8A-4147-A177-3AD203B41FA5}">
                      <a16:colId xmlns:a16="http://schemas.microsoft.com/office/drawing/2014/main" val="4134217335"/>
                    </a:ext>
                  </a:extLst>
                </a:gridCol>
              </a:tblGrid>
              <a:tr h="373878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09908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AD13CCA2-9058-40EF-8082-187599706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359828"/>
              </p:ext>
            </p:extLst>
          </p:nvPr>
        </p:nvGraphicFramePr>
        <p:xfrm>
          <a:off x="4714287" y="2356760"/>
          <a:ext cx="5447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778">
                  <a:extLst>
                    <a:ext uri="{9D8B030D-6E8A-4147-A177-3AD203B41FA5}">
                      <a16:colId xmlns:a16="http://schemas.microsoft.com/office/drawing/2014/main" val="4134217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09908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DA17F3AB-6230-4E53-AE45-70924E9C4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562483"/>
              </p:ext>
            </p:extLst>
          </p:nvPr>
        </p:nvGraphicFramePr>
        <p:xfrm>
          <a:off x="5616937" y="2351418"/>
          <a:ext cx="51658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587">
                  <a:extLst>
                    <a:ext uri="{9D8B030D-6E8A-4147-A177-3AD203B41FA5}">
                      <a16:colId xmlns:a16="http://schemas.microsoft.com/office/drawing/2014/main" val="4134217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63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09908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A566ED96-2857-4420-B001-6EB038BCE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161025"/>
              </p:ext>
            </p:extLst>
          </p:nvPr>
        </p:nvGraphicFramePr>
        <p:xfrm>
          <a:off x="3122632" y="3008376"/>
          <a:ext cx="51658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587">
                  <a:extLst>
                    <a:ext uri="{9D8B030D-6E8A-4147-A177-3AD203B41FA5}">
                      <a16:colId xmlns:a16="http://schemas.microsoft.com/office/drawing/2014/main" val="4134217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09908"/>
                  </a:ext>
                </a:extLst>
              </a:tr>
            </a:tbl>
          </a:graphicData>
        </a:graphic>
      </p:graphicFrame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42DE4D4D-43BB-4208-945A-5F9821480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8395"/>
              </p:ext>
            </p:extLst>
          </p:nvPr>
        </p:nvGraphicFramePr>
        <p:xfrm>
          <a:off x="3961188" y="2970988"/>
          <a:ext cx="51658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587">
                  <a:extLst>
                    <a:ext uri="{9D8B030D-6E8A-4147-A177-3AD203B41FA5}">
                      <a16:colId xmlns:a16="http://schemas.microsoft.com/office/drawing/2014/main" val="4134217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09908"/>
                  </a:ext>
                </a:extLst>
              </a:tr>
            </a:tbl>
          </a:graphicData>
        </a:graphic>
      </p:graphicFrame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B395B5C6-2055-40EE-84F7-91D401253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432483"/>
              </p:ext>
            </p:extLst>
          </p:nvPr>
        </p:nvGraphicFramePr>
        <p:xfrm>
          <a:off x="5024072" y="2987012"/>
          <a:ext cx="51658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587">
                  <a:extLst>
                    <a:ext uri="{9D8B030D-6E8A-4147-A177-3AD203B41FA5}">
                      <a16:colId xmlns:a16="http://schemas.microsoft.com/office/drawing/2014/main" val="4134217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09908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F931EC-D424-4CE0-A6CF-7B76AB7CECCE}"/>
              </a:ext>
            </a:extLst>
          </p:cNvPr>
          <p:cNvCxnSpPr/>
          <p:nvPr/>
        </p:nvCxnSpPr>
        <p:spPr>
          <a:xfrm flipH="1">
            <a:off x="4707663" y="1519014"/>
            <a:ext cx="539453" cy="154892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ADCA6A-33C9-4764-A0E7-749458C3E43F}"/>
              </a:ext>
            </a:extLst>
          </p:cNvPr>
          <p:cNvCxnSpPr>
            <a:cxnSpLocks/>
          </p:cNvCxnSpPr>
          <p:nvPr/>
        </p:nvCxnSpPr>
        <p:spPr>
          <a:xfrm>
            <a:off x="5508830" y="1519014"/>
            <a:ext cx="453996" cy="208304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9DB8B0-4229-4572-BDAE-6F1BAB388B29}"/>
              </a:ext>
            </a:extLst>
          </p:cNvPr>
          <p:cNvCxnSpPr>
            <a:cxnSpLocks/>
          </p:cNvCxnSpPr>
          <p:nvPr/>
        </p:nvCxnSpPr>
        <p:spPr>
          <a:xfrm flipH="1">
            <a:off x="5775886" y="2021078"/>
            <a:ext cx="251033" cy="347173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A88835-7FB9-46E8-97C5-5166D88BB712}"/>
              </a:ext>
            </a:extLst>
          </p:cNvPr>
          <p:cNvCxnSpPr>
            <a:cxnSpLocks/>
          </p:cNvCxnSpPr>
          <p:nvPr/>
        </p:nvCxnSpPr>
        <p:spPr>
          <a:xfrm flipH="1">
            <a:off x="3986611" y="2037102"/>
            <a:ext cx="453995" cy="272396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C9D1D0-9A77-4F82-A002-C83B9AE39DDB}"/>
              </a:ext>
            </a:extLst>
          </p:cNvPr>
          <p:cNvCxnSpPr>
            <a:cxnSpLocks/>
          </p:cNvCxnSpPr>
          <p:nvPr/>
        </p:nvCxnSpPr>
        <p:spPr>
          <a:xfrm flipH="1" flipV="1">
            <a:off x="4643570" y="2053126"/>
            <a:ext cx="453995" cy="33649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797527-0687-49CB-A631-F469CB4AF7A4}"/>
              </a:ext>
            </a:extLst>
          </p:cNvPr>
          <p:cNvCxnSpPr>
            <a:cxnSpLocks/>
          </p:cNvCxnSpPr>
          <p:nvPr/>
        </p:nvCxnSpPr>
        <p:spPr>
          <a:xfrm flipV="1">
            <a:off x="3409771" y="2704742"/>
            <a:ext cx="341831" cy="320468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8EF830-6EE3-4474-9B8E-F40CC4BFA685}"/>
              </a:ext>
            </a:extLst>
          </p:cNvPr>
          <p:cNvCxnSpPr>
            <a:cxnSpLocks/>
          </p:cNvCxnSpPr>
          <p:nvPr/>
        </p:nvCxnSpPr>
        <p:spPr>
          <a:xfrm flipH="1" flipV="1">
            <a:off x="3981270" y="2688718"/>
            <a:ext cx="272397" cy="28842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5CA3FA-2BA7-4E73-995F-D0A175568E4E}"/>
              </a:ext>
            </a:extLst>
          </p:cNvPr>
          <p:cNvCxnSpPr>
            <a:cxnSpLocks/>
          </p:cNvCxnSpPr>
          <p:nvPr/>
        </p:nvCxnSpPr>
        <p:spPr>
          <a:xfrm flipH="1" flipV="1">
            <a:off x="4958695" y="2731447"/>
            <a:ext cx="363196" cy="256374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C371D9-121F-4CD0-AD77-9F79F278995E}"/>
              </a:ext>
            </a:extLst>
          </p:cNvPr>
          <p:cNvCxnSpPr>
            <a:cxnSpLocks/>
          </p:cNvCxnSpPr>
          <p:nvPr/>
        </p:nvCxnSpPr>
        <p:spPr>
          <a:xfrm flipH="1" flipV="1">
            <a:off x="5872027" y="2736790"/>
            <a:ext cx="245692" cy="240349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2165FD9A-878E-4D1B-86F1-BE487016E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965844"/>
              </p:ext>
            </p:extLst>
          </p:nvPr>
        </p:nvGraphicFramePr>
        <p:xfrm>
          <a:off x="5862628" y="2970988"/>
          <a:ext cx="51658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587">
                  <a:extLst>
                    <a:ext uri="{9D8B030D-6E8A-4147-A177-3AD203B41FA5}">
                      <a16:colId xmlns:a16="http://schemas.microsoft.com/office/drawing/2014/main" val="4134217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099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332</Words>
  <Application>Microsoft Office PowerPoint</Application>
  <PresentationFormat>On-screen Show (4:3)</PresentationFormat>
  <Paragraphs>113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Robert Alexander</cp:lastModifiedBy>
  <cp:revision>307</cp:revision>
  <cp:lastPrinted>2016-04-12T17:35:20Z</cp:lastPrinted>
  <dcterms:created xsi:type="dcterms:W3CDTF">2006-11-01T05:42:40Z</dcterms:created>
  <dcterms:modified xsi:type="dcterms:W3CDTF">2020-10-28T18:23:08Z</dcterms:modified>
</cp:coreProperties>
</file>