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542DE-4578-B6B6-AD0E-B3A7BB7BBE58}" v="3394" dt="2020-12-06T01:49:16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47" d="100"/>
          <a:sy n="47" d="100"/>
        </p:scale>
        <p:origin x="12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, Elizabeth" userId="S::eperez57@montgomerycollege.edu::fa220578-df6c-411f-aa86-72f81a6d3a47" providerId="AD" clId="Web-{2C3542DE-4578-B6B6-AD0E-B3A7BB7BBE58}"/>
    <pc:docChg chg="addSld delSld modSld">
      <pc:chgData name="Perez, Elizabeth" userId="S::eperez57@montgomerycollege.edu::fa220578-df6c-411f-aa86-72f81a6d3a47" providerId="AD" clId="Web-{2C3542DE-4578-B6B6-AD0E-B3A7BB7BBE58}" dt="2020-12-06T01:49:16.539" v="3116" actId="20577"/>
      <pc:docMkLst>
        <pc:docMk/>
      </pc:docMkLst>
      <pc:sldChg chg="addSp delSp modSp">
        <pc:chgData name="Perez, Elizabeth" userId="S::eperez57@montgomerycollege.edu::fa220578-df6c-411f-aa86-72f81a6d3a47" providerId="AD" clId="Web-{2C3542DE-4578-B6B6-AD0E-B3A7BB7BBE58}" dt="2020-12-06T01:49:16.539" v="3116" actId="20577"/>
        <pc:sldMkLst>
          <pc:docMk/>
          <pc:sldMk cId="0" sldId="256"/>
        </pc:sldMkLst>
        <pc:spChg chg="add mod">
          <ac:chgData name="Perez, Elizabeth" userId="S::eperez57@montgomerycollege.edu::fa220578-df6c-411f-aa86-72f81a6d3a47" providerId="AD" clId="Web-{2C3542DE-4578-B6B6-AD0E-B3A7BB7BBE58}" dt="2020-12-05T22:22:32.257" v="146" actId="1076"/>
          <ac:spMkLst>
            <pc:docMk/>
            <pc:sldMk cId="0" sldId="256"/>
            <ac:spMk id="2" creationId="{6F85214E-3B41-4F34-B274-D2F90949C2EA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35:18.153" v="236" actId="1076"/>
          <ac:spMkLst>
            <pc:docMk/>
            <pc:sldMk cId="0" sldId="256"/>
            <ac:spMk id="6" creationId="{FEB7D632-E96F-40DF-AF22-123BA29790B9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7:01.082" v="183" actId="1076"/>
          <ac:spMkLst>
            <pc:docMk/>
            <pc:sldMk cId="0" sldId="256"/>
            <ac:spMk id="8" creationId="{4AAEFE89-F9D9-4628-8487-1BD5A316F467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6:54.629" v="182" actId="1076"/>
          <ac:spMkLst>
            <pc:docMk/>
            <pc:sldMk cId="0" sldId="256"/>
            <ac:spMk id="9" creationId="{44E09DF3-6B0B-4D64-A697-7F93D6482AD8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2:45.757" v="152" actId="1076"/>
          <ac:spMkLst>
            <pc:docMk/>
            <pc:sldMk cId="0" sldId="256"/>
            <ac:spMk id="10" creationId="{2E17BBA7-CAC3-4AD0-B2AF-3C5712276027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2:32.273" v="147" actId="1076"/>
          <ac:spMkLst>
            <pc:docMk/>
            <pc:sldMk cId="0" sldId="256"/>
            <ac:spMk id="11" creationId="{62575343-8C93-4904-ABF7-34F222254A49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2:38.913" v="150" actId="1076"/>
          <ac:spMkLst>
            <pc:docMk/>
            <pc:sldMk cId="0" sldId="256"/>
            <ac:spMk id="12" creationId="{7F5F39A6-4A92-4D45-9095-EA9565B54780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22:38.929" v="151" actId="1076"/>
          <ac:spMkLst>
            <pc:docMk/>
            <pc:sldMk cId="0" sldId="256"/>
            <ac:spMk id="13" creationId="{532E8E93-3166-4C99-88B6-D0FCAD69390B}"/>
          </ac:spMkLst>
        </pc:spChg>
        <pc:spChg chg="add del">
          <ac:chgData name="Perez, Elizabeth" userId="S::eperez57@montgomerycollege.edu::fa220578-df6c-411f-aa86-72f81a6d3a47" providerId="AD" clId="Web-{2C3542DE-4578-B6B6-AD0E-B3A7BB7BBE58}" dt="2020-12-05T22:35:03.841" v="233"/>
          <ac:spMkLst>
            <pc:docMk/>
            <pc:sldMk cId="0" sldId="256"/>
            <ac:spMk id="25" creationId="{B4D0A582-5AE9-425D-96A2-AA2CA4D22F8F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35:52.496" v="242" actId="20577"/>
          <ac:spMkLst>
            <pc:docMk/>
            <pc:sldMk cId="0" sldId="256"/>
            <ac:spMk id="26" creationId="{2A59CABF-2D39-488A-9C58-FA0E58D6E14C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36:14.184" v="254" actId="20577"/>
          <ac:spMkLst>
            <pc:docMk/>
            <pc:sldMk cId="0" sldId="256"/>
            <ac:spMk id="27" creationId="{61284CFE-F32F-4DDA-829B-ECF89BA03D96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37:36.026" v="308" actId="20577"/>
          <ac:spMkLst>
            <pc:docMk/>
            <pc:sldMk cId="0" sldId="256"/>
            <ac:spMk id="28" creationId="{46D3BE22-7E68-47E9-85CF-E907D0BC81DF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40:10.243" v="384" actId="20577"/>
          <ac:spMkLst>
            <pc:docMk/>
            <pc:sldMk cId="0" sldId="256"/>
            <ac:spMk id="29" creationId="{E99CE78B-20B7-426A-9C72-FFE40FBA84BD}"/>
          </ac:spMkLst>
        </pc:spChg>
        <pc:spChg chg="mod">
          <ac:chgData name="Perez, Elizabeth" userId="S::eperez57@montgomerycollege.edu::fa220578-df6c-411f-aa86-72f81a6d3a47" providerId="AD" clId="Web-{2C3542DE-4578-B6B6-AD0E-B3A7BB7BBE58}" dt="2020-12-06T01:49:16.539" v="3116" actId="20577"/>
          <ac:spMkLst>
            <pc:docMk/>
            <pc:sldMk cId="0" sldId="256"/>
            <ac:spMk id="2051" creationId="{6F9A29ED-552A-4B04-9BFF-78324234E82F}"/>
          </ac:spMkLst>
        </pc:spChg>
        <pc:spChg chg="del">
          <ac:chgData name="Perez, Elizabeth" userId="S::eperez57@montgomerycollege.edu::fa220578-df6c-411f-aa86-72f81a6d3a47" providerId="AD" clId="Web-{2C3542DE-4578-B6B6-AD0E-B3A7BB7BBE58}" dt="2020-12-05T22:21:45.508" v="141"/>
          <ac:spMkLst>
            <pc:docMk/>
            <pc:sldMk cId="0" sldId="256"/>
            <ac:spMk id="2055" creationId="{23AE5A62-58FC-45BC-8E66-2A3E942B3F09}"/>
          </ac:spMkLst>
        </pc:spChg>
        <pc:graphicFrameChg chg="mod">
          <ac:chgData name="Perez, Elizabeth" userId="S::eperez57@montgomerycollege.edu::fa220578-df6c-411f-aa86-72f81a6d3a47" providerId="AD" clId="Web-{2C3542DE-4578-B6B6-AD0E-B3A7BB7BBE58}" dt="2020-12-05T22:33:04.092" v="204" actId="1076"/>
          <ac:graphicFrameMkLst>
            <pc:docMk/>
            <pc:sldMk cId="0" sldId="256"/>
            <ac:graphicFrameMk id="2050" creationId="{0FC2EDEB-CD6D-479E-AC2A-6579F6E4CF69}"/>
          </ac:graphicFrameMkLst>
        </pc:graphicFrameChg>
        <pc:cxnChg chg="add del mod">
          <ac:chgData name="Perez, Elizabeth" userId="S::eperez57@montgomerycollege.edu::fa220578-df6c-411f-aa86-72f81a6d3a47" providerId="AD" clId="Web-{2C3542DE-4578-B6B6-AD0E-B3A7BB7BBE58}" dt="2020-12-05T22:19:28.146" v="118"/>
          <ac:cxnSpMkLst>
            <pc:docMk/>
            <pc:sldMk cId="0" sldId="256"/>
            <ac:cxnSpMk id="3" creationId="{6B6F1A2B-A6AD-4190-BD6E-71E58F5EE4FB}"/>
          </ac:cxnSpMkLst>
        </pc:cxnChg>
        <pc:cxnChg chg="add del mod">
          <ac:chgData name="Perez, Elizabeth" userId="S::eperez57@montgomerycollege.edu::fa220578-df6c-411f-aa86-72f81a6d3a47" providerId="AD" clId="Web-{2C3542DE-4578-B6B6-AD0E-B3A7BB7BBE58}" dt="2020-12-05T22:19:29.005" v="119"/>
          <ac:cxnSpMkLst>
            <pc:docMk/>
            <pc:sldMk cId="0" sldId="256"/>
            <ac:cxnSpMk id="4" creationId="{12BD1042-70F7-4155-AC29-AF80883E1EAE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7:22.160" v="187" actId="14100"/>
          <ac:cxnSpMkLst>
            <pc:docMk/>
            <pc:sldMk cId="0" sldId="256"/>
            <ac:cxnSpMk id="5" creationId="{213EE1BF-67D7-4111-9254-5C7192396A0A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7:37.269" v="190" actId="14100"/>
          <ac:cxnSpMkLst>
            <pc:docMk/>
            <pc:sldMk cId="0" sldId="256"/>
            <ac:cxnSpMk id="17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3:51.756" v="162" actId="14100"/>
          <ac:cxnSpMkLst>
            <pc:docMk/>
            <pc:sldMk cId="0" sldId="256"/>
            <ac:cxnSpMk id="18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4:00.694" v="165" actId="14100"/>
          <ac:cxnSpMkLst>
            <pc:docMk/>
            <pc:sldMk cId="0" sldId="256"/>
            <ac:cxnSpMk id="19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8:20.659" v="199" actId="14100"/>
          <ac:cxnSpMkLst>
            <pc:docMk/>
            <pc:sldMk cId="0" sldId="256"/>
            <ac:cxnSpMk id="20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5:00.990" v="172" actId="14100"/>
          <ac:cxnSpMkLst>
            <pc:docMk/>
            <pc:sldMk cId="0" sldId="256"/>
            <ac:cxnSpMk id="21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8:12.034" v="197" actId="14100"/>
          <ac:cxnSpMkLst>
            <pc:docMk/>
            <pc:sldMk cId="0" sldId="256"/>
            <ac:cxnSpMk id="22" creationId="{643E38BB-2B49-4926-A304-F50BFC207C7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2:29:00.877" v="203" actId="14100"/>
          <ac:cxnSpMkLst>
            <pc:docMk/>
            <pc:sldMk cId="0" sldId="256"/>
            <ac:cxnSpMk id="23" creationId="{643E38BB-2B49-4926-A304-F50BFC207C7C}"/>
          </ac:cxnSpMkLst>
        </pc:cxnChg>
      </pc:sldChg>
      <pc:sldChg chg="addSp delSp modSp">
        <pc:chgData name="Perez, Elizabeth" userId="S::eperez57@montgomerycollege.edu::fa220578-df6c-411f-aa86-72f81a6d3a47" providerId="AD" clId="Web-{2C3542DE-4578-B6B6-AD0E-B3A7BB7BBE58}" dt="2020-12-05T23:13:32.008" v="988" actId="14100"/>
        <pc:sldMkLst>
          <pc:docMk/>
          <pc:sldMk cId="0" sldId="257"/>
        </pc:sldMkLst>
        <pc:spChg chg="add del">
          <ac:chgData name="Perez, Elizabeth" userId="S::eperez57@montgomerycollege.edu::fa220578-df6c-411f-aa86-72f81a6d3a47" providerId="AD" clId="Web-{2C3542DE-4578-B6B6-AD0E-B3A7BB7BBE58}" dt="2020-12-05T22:41:25.039" v="387"/>
          <ac:spMkLst>
            <pc:docMk/>
            <pc:sldMk cId="0" sldId="257"/>
            <ac:spMk id="3" creationId="{B7738EAD-6502-4196-90BA-74F348428F09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2:49:12.710" v="637" actId="20577"/>
          <ac:spMkLst>
            <pc:docMk/>
            <pc:sldMk cId="0" sldId="257"/>
            <ac:spMk id="6" creationId="{B307D292-5AFF-448A-B38D-4B7DDC7E11D2}"/>
          </ac:spMkLst>
        </pc:spChg>
        <pc:spChg chg="add del mod">
          <ac:chgData name="Perez, Elizabeth" userId="S::eperez57@montgomerycollege.edu::fa220578-df6c-411f-aa86-72f81a6d3a47" providerId="AD" clId="Web-{2C3542DE-4578-B6B6-AD0E-B3A7BB7BBE58}" dt="2020-12-05T22:51:14.719" v="701"/>
          <ac:spMkLst>
            <pc:docMk/>
            <pc:sldMk cId="0" sldId="257"/>
            <ac:spMk id="11" creationId="{A884FFDD-0FE1-4B0B-AC51-F379A8AFFD46}"/>
          </ac:spMkLst>
        </pc:spChg>
        <pc:graphicFrameChg chg="add mod modGraphic">
          <ac:chgData name="Perez, Elizabeth" userId="S::eperez57@montgomerycollege.edu::fa220578-df6c-411f-aa86-72f81a6d3a47" providerId="AD" clId="Web-{2C3542DE-4578-B6B6-AD0E-B3A7BB7BBE58}" dt="2020-12-05T22:47:40.862" v="576"/>
          <ac:graphicFrameMkLst>
            <pc:docMk/>
            <pc:sldMk cId="0" sldId="257"/>
            <ac:graphicFrameMk id="4" creationId="{FC6A644A-D561-493D-AE19-5694F04D39B3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2:57:31.489" v="853"/>
          <ac:graphicFrameMkLst>
            <pc:docMk/>
            <pc:sldMk cId="0" sldId="257"/>
            <ac:graphicFrameMk id="5" creationId="{4C20D9C6-37FF-452F-9005-1093D405509A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09:41.574" v="936" actId="1076"/>
          <ac:graphicFrameMkLst>
            <pc:docMk/>
            <pc:sldMk cId="0" sldId="257"/>
            <ac:graphicFrameMk id="12" creationId="{B8860592-565D-4DE6-93B6-E06B3055D9AC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02:10.751" v="864"/>
          <ac:graphicFrameMkLst>
            <pc:docMk/>
            <pc:sldMk cId="0" sldId="257"/>
            <ac:graphicFrameMk id="14" creationId="{B83F861C-0D89-4D70-924A-33A73D7C1939}"/>
          </ac:graphicFrameMkLst>
        </pc:graphicFrameChg>
        <pc:graphicFrameChg chg="add del mod">
          <ac:chgData name="Perez, Elizabeth" userId="S::eperez57@montgomerycollege.edu::fa220578-df6c-411f-aa86-72f81a6d3a47" providerId="AD" clId="Web-{2C3542DE-4578-B6B6-AD0E-B3A7BB7BBE58}" dt="2020-12-05T23:05:46.655" v="887"/>
          <ac:graphicFrameMkLst>
            <pc:docMk/>
            <pc:sldMk cId="0" sldId="257"/>
            <ac:graphicFrameMk id="16" creationId="{8EE41AD7-54F2-428D-A619-0944B70D1A60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09:41.621" v="937" actId="1076"/>
          <ac:graphicFrameMkLst>
            <pc:docMk/>
            <pc:sldMk cId="0" sldId="257"/>
            <ac:graphicFrameMk id="17" creationId="{2721221C-F66A-49E9-BAE4-F7BAE2574008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09:49.355" v="938" actId="1076"/>
          <ac:graphicFrameMkLst>
            <pc:docMk/>
            <pc:sldMk cId="0" sldId="257"/>
            <ac:graphicFrameMk id="18" creationId="{C7DF99A2-21F3-49A4-BBF4-CCC0BD2F5160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09:55.855" v="939" actId="1076"/>
          <ac:graphicFrameMkLst>
            <pc:docMk/>
            <pc:sldMk cId="0" sldId="257"/>
            <ac:graphicFrameMk id="19" creationId="{94F0323D-9D26-4000-89AB-E763A2109316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10:01.152" v="940" actId="1076"/>
          <ac:graphicFrameMkLst>
            <pc:docMk/>
            <pc:sldMk cId="0" sldId="257"/>
            <ac:graphicFrameMk id="20" creationId="{1DB9DE9F-4AAE-43CA-BC3C-1C2A73E3FA03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10:15.292" v="943" actId="1076"/>
          <ac:graphicFrameMkLst>
            <pc:docMk/>
            <pc:sldMk cId="0" sldId="257"/>
            <ac:graphicFrameMk id="21" creationId="{B690F57D-40A0-4589-9F35-3A8EA76551C7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10:31.354" v="946" actId="1076"/>
          <ac:graphicFrameMkLst>
            <pc:docMk/>
            <pc:sldMk cId="0" sldId="257"/>
            <ac:graphicFrameMk id="22" creationId="{466DFD9A-348B-4C67-B792-B7D9DEC1A6C3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11:04.166" v="955"/>
          <ac:graphicFrameMkLst>
            <pc:docMk/>
            <pc:sldMk cId="0" sldId="257"/>
            <ac:graphicFrameMk id="23" creationId="{93598B36-FFC9-48D2-BEC5-7EDEB3EF356B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5T23:11:20.729" v="958" actId="1076"/>
          <ac:graphicFrameMkLst>
            <pc:docMk/>
            <pc:sldMk cId="0" sldId="257"/>
            <ac:graphicFrameMk id="24" creationId="{8769E873-7674-4140-9049-65C549D945C0}"/>
          </ac:graphicFrameMkLst>
        </pc:graphicFrameChg>
        <pc:cxnChg chg="add mod">
          <ac:chgData name="Perez, Elizabeth" userId="S::eperez57@montgomerycollege.edu::fa220578-df6c-411f-aa86-72f81a6d3a47" providerId="AD" clId="Web-{2C3542DE-4578-B6B6-AD0E-B3A7BB7BBE58}" dt="2020-12-05T23:12:07.291" v="961" actId="14100"/>
          <ac:cxnSpMkLst>
            <pc:docMk/>
            <pc:sldMk cId="0" sldId="257"/>
            <ac:cxnSpMk id="13" creationId="{F0A2F4BC-D8B4-40EF-82D8-442398437BC0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2:18.181" v="964" actId="14100"/>
          <ac:cxnSpMkLst>
            <pc:docMk/>
            <pc:sldMk cId="0" sldId="257"/>
            <ac:cxnSpMk id="26" creationId="{22966376-F4BC-433E-B5C0-073B2ECA5EA2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2:33.337" v="968" actId="14100"/>
          <ac:cxnSpMkLst>
            <pc:docMk/>
            <pc:sldMk cId="0" sldId="257"/>
            <ac:cxnSpMk id="27" creationId="{4BBC923E-F33B-44A5-AD2E-72237FD63F2A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2:43.587" v="971" actId="14100"/>
          <ac:cxnSpMkLst>
            <pc:docMk/>
            <pc:sldMk cId="0" sldId="257"/>
            <ac:cxnSpMk id="28" creationId="{D8EB1093-72BA-478A-BA99-67B916AF1855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2:59.118" v="976" actId="1076"/>
          <ac:cxnSpMkLst>
            <pc:docMk/>
            <pc:sldMk cId="0" sldId="257"/>
            <ac:cxnSpMk id="29" creationId="{3824D44D-C3EB-430A-90D6-4616B264457D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3:10.524" v="979" actId="14100"/>
          <ac:cxnSpMkLst>
            <pc:docMk/>
            <pc:sldMk cId="0" sldId="257"/>
            <ac:cxnSpMk id="30" creationId="{1B317971-DD4E-4B8E-92AB-63CB5F4A1EB6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3:17.993" v="982" actId="14100"/>
          <ac:cxnSpMkLst>
            <pc:docMk/>
            <pc:sldMk cId="0" sldId="257"/>
            <ac:cxnSpMk id="31" creationId="{1DA5157F-91C1-4E23-951B-464949B65E80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3:24.149" v="985" actId="14100"/>
          <ac:cxnSpMkLst>
            <pc:docMk/>
            <pc:sldMk cId="0" sldId="257"/>
            <ac:cxnSpMk id="32" creationId="{94AEF080-B22E-446B-B59C-C92B90E7A6EB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5T23:13:32.008" v="988" actId="14100"/>
          <ac:cxnSpMkLst>
            <pc:docMk/>
            <pc:sldMk cId="0" sldId="257"/>
            <ac:cxnSpMk id="33" creationId="{139ADDB6-1ADA-49A2-9F5B-E2A047D52DD7}"/>
          </ac:cxnSpMkLst>
        </pc:cxnChg>
      </pc:sldChg>
      <pc:sldChg chg="addSp modSp">
        <pc:chgData name="Perez, Elizabeth" userId="S::eperez57@montgomerycollege.edu::fa220578-df6c-411f-aa86-72f81a6d3a47" providerId="AD" clId="Web-{2C3542DE-4578-B6B6-AD0E-B3A7BB7BBE58}" dt="2020-12-05T23:36:49.976" v="1133" actId="20577"/>
        <pc:sldMkLst>
          <pc:docMk/>
          <pc:sldMk cId="0" sldId="258"/>
        </pc:sldMkLst>
        <pc:spChg chg="add mod">
          <ac:chgData name="Perez, Elizabeth" userId="S::eperez57@montgomerycollege.edu::fa220578-df6c-411f-aa86-72f81a6d3a47" providerId="AD" clId="Web-{2C3542DE-4578-B6B6-AD0E-B3A7BB7BBE58}" dt="2020-12-05T23:36:49.976" v="1133" actId="20577"/>
          <ac:spMkLst>
            <pc:docMk/>
            <pc:sldMk cId="0" sldId="258"/>
            <ac:spMk id="2" creationId="{1450AB3F-81AD-4FF6-A673-8E72753374B4}"/>
          </ac:spMkLst>
        </pc:spChg>
      </pc:sldChg>
      <pc:sldChg chg="modSp">
        <pc:chgData name="Perez, Elizabeth" userId="S::eperez57@montgomerycollege.edu::fa220578-df6c-411f-aa86-72f81a6d3a47" providerId="AD" clId="Web-{2C3542DE-4578-B6B6-AD0E-B3A7BB7BBE58}" dt="2020-12-05T23:29:22.607" v="1002" actId="20577"/>
        <pc:sldMkLst>
          <pc:docMk/>
          <pc:sldMk cId="2845338279" sldId="259"/>
        </pc:sldMkLst>
        <pc:spChg chg="mod">
          <ac:chgData name="Perez, Elizabeth" userId="S::eperez57@montgomerycollege.edu::fa220578-df6c-411f-aa86-72f81a6d3a47" providerId="AD" clId="Web-{2C3542DE-4578-B6B6-AD0E-B3A7BB7BBE58}" dt="2020-12-05T23:27:10.905" v="995" actId="20577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Perez, Elizabeth" userId="S::eperez57@montgomerycollege.edu::fa220578-df6c-411f-aa86-72f81a6d3a47" providerId="AD" clId="Web-{2C3542DE-4578-B6B6-AD0E-B3A7BB7BBE58}" dt="2020-12-05T23:29:22.607" v="1002" actId="20577"/>
          <ac:spMkLst>
            <pc:docMk/>
            <pc:sldMk cId="2845338279" sldId="259"/>
            <ac:spMk id="4" creationId="{F45A182C-00FA-4567-8FE6-CAFB6DBCF4CD}"/>
          </ac:spMkLst>
        </pc:spChg>
      </pc:sldChg>
      <pc:sldChg chg="addSp modSp">
        <pc:chgData name="Perez, Elizabeth" userId="S::eperez57@montgomerycollege.edu::fa220578-df6c-411f-aa86-72f81a6d3a47" providerId="AD" clId="Web-{2C3542DE-4578-B6B6-AD0E-B3A7BB7BBE58}" dt="2020-12-06T00:09:08.750" v="1388" actId="14100"/>
        <pc:sldMkLst>
          <pc:docMk/>
          <pc:sldMk cId="0" sldId="261"/>
        </pc:sldMkLst>
        <pc:spChg chg="add mod">
          <ac:chgData name="Perez, Elizabeth" userId="S::eperez57@montgomerycollege.edu::fa220578-df6c-411f-aa86-72f81a6d3a47" providerId="AD" clId="Web-{2C3542DE-4578-B6B6-AD0E-B3A7BB7BBE58}" dt="2020-12-05T23:57:35.805" v="1282" actId="1076"/>
          <ac:spMkLst>
            <pc:docMk/>
            <pc:sldMk cId="0" sldId="261"/>
            <ac:spMk id="3" creationId="{DB58E434-F46F-42A6-86BD-3A81BB40B6FB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5T23:45:54.860" v="1213" actId="1076"/>
          <ac:spMkLst>
            <pc:docMk/>
            <pc:sldMk cId="0" sldId="261"/>
            <ac:spMk id="4" creationId="{BA015973-3C41-4B83-B42B-15DC2A41C86C}"/>
          </ac:spMkLst>
        </pc:spChg>
        <pc:spChg chg="add mod">
          <ac:chgData name="Perez, Elizabeth" userId="S::eperez57@montgomerycollege.edu::fa220578-df6c-411f-aa86-72f81a6d3a47" providerId="AD" clId="Web-{2C3542DE-4578-B6B6-AD0E-B3A7BB7BBE58}" dt="2020-12-06T00:04:07.316" v="1354" actId="1076"/>
          <ac:spMkLst>
            <pc:docMk/>
            <pc:sldMk cId="0" sldId="261"/>
            <ac:spMk id="5" creationId="{7E1F34BC-4019-4DA1-965D-CBE4FE68CED8}"/>
          </ac:spMkLst>
        </pc:spChg>
        <pc:graphicFrameChg chg="add mod modGraphic">
          <ac:chgData name="Perez, Elizabeth" userId="S::eperez57@montgomerycollege.edu::fa220578-df6c-411f-aa86-72f81a6d3a47" providerId="AD" clId="Web-{2C3542DE-4578-B6B6-AD0E-B3A7BB7BBE58}" dt="2020-12-05T23:52:47.090" v="1253"/>
          <ac:graphicFrameMkLst>
            <pc:docMk/>
            <pc:sldMk cId="0" sldId="261"/>
            <ac:graphicFrameMk id="2" creationId="{F84A8FBB-9200-4033-BAF5-54E81A3CE3B4}"/>
          </ac:graphicFrameMkLst>
        </pc:graphicFrameChg>
        <pc:cxnChg chg="add mod">
          <ac:chgData name="Perez, Elizabeth" userId="S::eperez57@montgomerycollege.edu::fa220578-df6c-411f-aa86-72f81a6d3a47" providerId="AD" clId="Web-{2C3542DE-4578-B6B6-AD0E-B3A7BB7BBE58}" dt="2020-12-06T00:06:26.815" v="1361" actId="14100"/>
          <ac:cxnSpMkLst>
            <pc:docMk/>
            <pc:sldMk cId="0" sldId="261"/>
            <ac:cxnSpMk id="6" creationId="{97101644-6B23-4BAE-B6D1-3591C4E4D69F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06:58.627" v="1367" actId="14100"/>
          <ac:cxnSpMkLst>
            <pc:docMk/>
            <pc:sldMk cId="0" sldId="261"/>
            <ac:cxnSpMk id="7" creationId="{90EC9AB7-5052-4DE7-9240-D47E1DDCFBA5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07:30.392" v="1373" actId="14100"/>
          <ac:cxnSpMkLst>
            <pc:docMk/>
            <pc:sldMk cId="0" sldId="261"/>
            <ac:cxnSpMk id="8" creationId="{28BEE690-F77A-4E44-B26B-E60B0F74F457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08:21.923" v="1381" actId="14100"/>
          <ac:cxnSpMkLst>
            <pc:docMk/>
            <pc:sldMk cId="0" sldId="261"/>
            <ac:cxnSpMk id="9" creationId="{CD568D6F-96A8-4FBD-BDDB-B4B03EA7F6D9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09:08.750" v="1388" actId="14100"/>
          <ac:cxnSpMkLst>
            <pc:docMk/>
            <pc:sldMk cId="0" sldId="261"/>
            <ac:cxnSpMk id="10" creationId="{49E35C0F-7843-44D2-AEAF-290B10BD0A28}"/>
          </ac:cxnSpMkLst>
        </pc:cxnChg>
      </pc:sldChg>
      <pc:sldChg chg="addSp delSp modSp">
        <pc:chgData name="Perez, Elizabeth" userId="S::eperez57@montgomerycollege.edu::fa220578-df6c-411f-aa86-72f81a6d3a47" providerId="AD" clId="Web-{2C3542DE-4578-B6B6-AD0E-B3A7BB7BBE58}" dt="2020-12-06T00:29:36.642" v="1728" actId="14100"/>
        <pc:sldMkLst>
          <pc:docMk/>
          <pc:sldMk cId="0" sldId="262"/>
        </pc:sldMkLst>
        <pc:spChg chg="add mod">
          <ac:chgData name="Perez, Elizabeth" userId="S::eperez57@montgomerycollege.edu::fa220578-df6c-411f-aa86-72f81a6d3a47" providerId="AD" clId="Web-{2C3542DE-4578-B6B6-AD0E-B3A7BB7BBE58}" dt="2020-12-06T00:26:34.504" v="1626" actId="14100"/>
          <ac:spMkLst>
            <pc:docMk/>
            <pc:sldMk cId="0" sldId="262"/>
            <ac:spMk id="4" creationId="{FAC85227-68E6-4625-BFB5-C52B574FA743}"/>
          </ac:spMkLst>
        </pc:spChg>
        <pc:graphicFrameChg chg="add del mod modGraphic">
          <ac:chgData name="Perez, Elizabeth" userId="S::eperez57@montgomerycollege.edu::fa220578-df6c-411f-aa86-72f81a6d3a47" providerId="AD" clId="Web-{2C3542DE-4578-B6B6-AD0E-B3A7BB7BBE58}" dt="2020-12-06T00:17:55.697" v="1393"/>
          <ac:graphicFrameMkLst>
            <pc:docMk/>
            <pc:sldMk cId="0" sldId="262"/>
            <ac:graphicFrameMk id="2" creationId="{68521005-C406-459C-A782-358F7BA93A11}"/>
          </ac:graphicFrameMkLst>
        </pc:graphicFrameChg>
        <pc:graphicFrameChg chg="add mod modGraphic">
          <ac:chgData name="Perez, Elizabeth" userId="S::eperez57@montgomerycollege.edu::fa220578-df6c-411f-aa86-72f81a6d3a47" providerId="AD" clId="Web-{2C3542DE-4578-B6B6-AD0E-B3A7BB7BBE58}" dt="2020-12-06T00:28:01.034" v="1705"/>
          <ac:graphicFrameMkLst>
            <pc:docMk/>
            <pc:sldMk cId="0" sldId="262"/>
            <ac:graphicFrameMk id="3" creationId="{22CAA532-620B-4D40-9E4D-60A1653B7D62}"/>
          </ac:graphicFrameMkLst>
        </pc:graphicFrameChg>
        <pc:cxnChg chg="add mod">
          <ac:chgData name="Perez, Elizabeth" userId="S::eperez57@montgomerycollege.edu::fa220578-df6c-411f-aa86-72f81a6d3a47" providerId="AD" clId="Web-{2C3542DE-4578-B6B6-AD0E-B3A7BB7BBE58}" dt="2020-12-06T00:28:28.424" v="1710" actId="14100"/>
          <ac:cxnSpMkLst>
            <pc:docMk/>
            <pc:sldMk cId="0" sldId="262"/>
            <ac:cxnSpMk id="5" creationId="{5C29A735-05C7-4AEF-B53E-D7AC95A0F729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28:52.721" v="1715" actId="14100"/>
          <ac:cxnSpMkLst>
            <pc:docMk/>
            <pc:sldMk cId="0" sldId="262"/>
            <ac:cxnSpMk id="13" creationId="{32211A1E-A353-4D21-A4A8-6AAAC927509C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29:07.127" v="1719" actId="14100"/>
          <ac:cxnSpMkLst>
            <pc:docMk/>
            <pc:sldMk cId="0" sldId="262"/>
            <ac:cxnSpMk id="14" creationId="{188649C0-0326-45FA-BA55-C5709FE2AC08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29:20.596" v="1723" actId="14100"/>
          <ac:cxnSpMkLst>
            <pc:docMk/>
            <pc:sldMk cId="0" sldId="262"/>
            <ac:cxnSpMk id="15" creationId="{F926F909-14D2-4A7D-8F4E-33DA67DB138E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29:36.642" v="1728" actId="14100"/>
          <ac:cxnSpMkLst>
            <pc:docMk/>
            <pc:sldMk cId="0" sldId="262"/>
            <ac:cxnSpMk id="16" creationId="{ADE0E9A2-4110-4E2C-9EF2-045FC087A87F}"/>
          </ac:cxnSpMkLst>
        </pc:cxnChg>
      </pc:sldChg>
      <pc:sldChg chg="addSp modSp">
        <pc:chgData name="Perez, Elizabeth" userId="S::eperez57@montgomerycollege.edu::fa220578-df6c-411f-aa86-72f81a6d3a47" providerId="AD" clId="Web-{2C3542DE-4578-B6B6-AD0E-B3A7BB7BBE58}" dt="2020-12-06T00:33:23.343" v="1751" actId="14100"/>
        <pc:sldMkLst>
          <pc:docMk/>
          <pc:sldMk cId="0" sldId="263"/>
        </pc:sldMkLst>
        <pc:cxnChg chg="add mod">
          <ac:chgData name="Perez, Elizabeth" userId="S::eperez57@montgomerycollege.edu::fa220578-df6c-411f-aa86-72f81a6d3a47" providerId="AD" clId="Web-{2C3542DE-4578-B6B6-AD0E-B3A7BB7BBE58}" dt="2020-12-06T00:30:35.095" v="1732" actId="14100"/>
          <ac:cxnSpMkLst>
            <pc:docMk/>
            <pc:sldMk cId="0" sldId="263"/>
            <ac:cxnSpMk id="2" creationId="{2469F569-38D9-45D1-9187-9BC2896A410A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31:12.375" v="1737" actId="14100"/>
          <ac:cxnSpMkLst>
            <pc:docMk/>
            <pc:sldMk cId="0" sldId="263"/>
            <ac:cxnSpMk id="3" creationId="{507A09BD-EC20-4727-ACBC-08EF4DFCFE8D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31:38.141" v="1742" actId="14100"/>
          <ac:cxnSpMkLst>
            <pc:docMk/>
            <pc:sldMk cId="0" sldId="263"/>
            <ac:cxnSpMk id="6" creationId="{FCE9BA3D-5C58-413A-BEE5-4A3D5358ED76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31:57.953" v="1745" actId="14100"/>
          <ac:cxnSpMkLst>
            <pc:docMk/>
            <pc:sldMk cId="0" sldId="263"/>
            <ac:cxnSpMk id="7" creationId="{CBD8B1B5-92F3-46CF-B854-968673CCB141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33:05.155" v="1748" actId="14100"/>
          <ac:cxnSpMkLst>
            <pc:docMk/>
            <pc:sldMk cId="0" sldId="263"/>
            <ac:cxnSpMk id="8" creationId="{4B1ABE27-43C4-4580-B363-30C4402837B8}"/>
          </ac:cxnSpMkLst>
        </pc:cxnChg>
        <pc:cxnChg chg="add mod">
          <ac:chgData name="Perez, Elizabeth" userId="S::eperez57@montgomerycollege.edu::fa220578-df6c-411f-aa86-72f81a6d3a47" providerId="AD" clId="Web-{2C3542DE-4578-B6B6-AD0E-B3A7BB7BBE58}" dt="2020-12-06T00:33:23.343" v="1751" actId="14100"/>
          <ac:cxnSpMkLst>
            <pc:docMk/>
            <pc:sldMk cId="0" sldId="263"/>
            <ac:cxnSpMk id="9" creationId="{6C5521EF-31B8-4576-8AE9-DBFBBD99DA73}"/>
          </ac:cxnSpMkLst>
        </pc:cxnChg>
      </pc:sldChg>
      <pc:sldChg chg="addSp delSp modSp">
        <pc:chgData name="Perez, Elizabeth" userId="S::eperez57@montgomerycollege.edu::fa220578-df6c-411f-aa86-72f81a6d3a47" providerId="AD" clId="Web-{2C3542DE-4578-B6B6-AD0E-B3A7BB7BBE58}" dt="2020-12-06T01:42:35.872" v="3018"/>
        <pc:sldMkLst>
          <pc:docMk/>
          <pc:sldMk cId="0" sldId="264"/>
        </pc:sldMkLst>
        <pc:spChg chg="add del mod">
          <ac:chgData name="Perez, Elizabeth" userId="S::eperez57@montgomerycollege.edu::fa220578-df6c-411f-aa86-72f81a6d3a47" providerId="AD" clId="Web-{2C3542DE-4578-B6B6-AD0E-B3A7BB7BBE58}" dt="2020-12-06T01:24:55.322" v="2648"/>
          <ac:spMkLst>
            <pc:docMk/>
            <pc:sldMk cId="0" sldId="264"/>
            <ac:spMk id="13" creationId="{49BF48A8-E7B0-4D19-B850-AA91FFC8BAEF}"/>
          </ac:spMkLst>
        </pc:spChg>
        <pc:graphicFrameChg chg="add mod modGraphic">
          <ac:chgData name="Perez, Elizabeth" userId="S::eperez57@montgomerycollege.edu::fa220578-df6c-411f-aa86-72f81a6d3a47" providerId="AD" clId="Web-{2C3542DE-4578-B6B6-AD0E-B3A7BB7BBE58}" dt="2020-12-06T01:42:35.872" v="3018"/>
          <ac:graphicFrameMkLst>
            <pc:docMk/>
            <pc:sldMk cId="0" sldId="264"/>
            <ac:graphicFrameMk id="2" creationId="{FD1B32AB-5EAD-44AF-A40D-D27406FC061F}"/>
          </ac:graphicFrameMkLst>
        </pc:graphicFrameChg>
        <pc:graphicFrameChg chg="add del mod modGraphic">
          <ac:chgData name="Perez, Elizabeth" userId="S::eperez57@montgomerycollege.edu::fa220578-df6c-411f-aa86-72f81a6d3a47" providerId="AD" clId="Web-{2C3542DE-4578-B6B6-AD0E-B3A7BB7BBE58}" dt="2020-12-06T00:55:38.358" v="1953"/>
          <ac:graphicFrameMkLst>
            <pc:docMk/>
            <pc:sldMk cId="0" sldId="264"/>
            <ac:graphicFrameMk id="4" creationId="{96F28792-1A10-4FFC-9038-35FD10DCA4F0}"/>
          </ac:graphicFrameMkLst>
        </pc:graphicFrameChg>
        <pc:graphicFrameChg chg="add del mod">
          <ac:chgData name="Perez, Elizabeth" userId="S::eperez57@montgomerycollege.edu::fa220578-df6c-411f-aa86-72f81a6d3a47" providerId="AD" clId="Web-{2C3542DE-4578-B6B6-AD0E-B3A7BB7BBE58}" dt="2020-12-06T00:55:56.514" v="1956"/>
          <ac:graphicFrameMkLst>
            <pc:docMk/>
            <pc:sldMk cId="0" sldId="264"/>
            <ac:graphicFrameMk id="5" creationId="{B8B39D96-92A0-4DC0-812C-501E93E16404}"/>
          </ac:graphicFrameMkLst>
        </pc:graphicFrameChg>
        <pc:graphicFrameChg chg="add del mod modGraphic">
          <ac:chgData name="Perez, Elizabeth" userId="S::eperez57@montgomerycollege.edu::fa220578-df6c-411f-aa86-72f81a6d3a47" providerId="AD" clId="Web-{2C3542DE-4578-B6B6-AD0E-B3A7BB7BBE58}" dt="2020-12-06T01:19:19.357" v="2333"/>
          <ac:graphicFrameMkLst>
            <pc:docMk/>
            <pc:sldMk cId="0" sldId="264"/>
            <ac:graphicFrameMk id="6" creationId="{436EC426-3798-43E9-B4E5-1517CB2526EA}"/>
          </ac:graphicFrameMkLst>
        </pc:graphicFrameChg>
        <pc:graphicFrameChg chg="add del mod">
          <ac:chgData name="Perez, Elizabeth" userId="S::eperez57@montgomerycollege.edu::fa220578-df6c-411f-aa86-72f81a6d3a47" providerId="AD" clId="Web-{2C3542DE-4578-B6B6-AD0E-B3A7BB7BBE58}" dt="2020-12-06T00:55:35.483" v="1952"/>
          <ac:graphicFrameMkLst>
            <pc:docMk/>
            <pc:sldMk cId="0" sldId="264"/>
            <ac:graphicFrameMk id="7" creationId="{4FB1FDA2-AAF7-4DF9-9E30-4850C7E776BF}"/>
          </ac:graphicFrameMkLst>
        </pc:graphicFrameChg>
        <pc:graphicFrameChg chg="add del mod">
          <ac:chgData name="Perez, Elizabeth" userId="S::eperez57@montgomerycollege.edu::fa220578-df6c-411f-aa86-72f81a6d3a47" providerId="AD" clId="Web-{2C3542DE-4578-B6B6-AD0E-B3A7BB7BBE58}" dt="2020-12-06T01:15:29.766" v="2250"/>
          <ac:graphicFrameMkLst>
            <pc:docMk/>
            <pc:sldMk cId="0" sldId="264"/>
            <ac:graphicFrameMk id="9" creationId="{A7BE03E5-3188-4E43-AD29-1A2440267ED8}"/>
          </ac:graphicFrameMkLst>
        </pc:graphicFrameChg>
        <pc:graphicFrameChg chg="add del mod modGraphic">
          <ac:chgData name="Perez, Elizabeth" userId="S::eperez57@montgomerycollege.edu::fa220578-df6c-411f-aa86-72f81a6d3a47" providerId="AD" clId="Web-{2C3542DE-4578-B6B6-AD0E-B3A7BB7BBE58}" dt="2020-12-06T01:19:19.357" v="2332"/>
          <ac:graphicFrameMkLst>
            <pc:docMk/>
            <pc:sldMk cId="0" sldId="264"/>
            <ac:graphicFrameMk id="11" creationId="{76D1E400-F931-406A-B9E0-A217F5E83AAE}"/>
          </ac:graphicFrameMkLst>
        </pc:graphicFrameChg>
        <pc:graphicFrameChg chg="add del mod modGraphic">
          <ac:chgData name="Perez, Elizabeth" userId="S::eperez57@montgomerycollege.edu::fa220578-df6c-411f-aa86-72f81a6d3a47" providerId="AD" clId="Web-{2C3542DE-4578-B6B6-AD0E-B3A7BB7BBE58}" dt="2020-12-06T01:24:56.650" v="2649"/>
          <ac:graphicFrameMkLst>
            <pc:docMk/>
            <pc:sldMk cId="0" sldId="264"/>
            <ac:graphicFrameMk id="12" creationId="{42A93643-FDF8-447E-B58E-1714487FC802}"/>
          </ac:graphicFrameMkLst>
        </pc:graphicFrameChg>
        <pc:graphicFrameChg chg="add del mod modGraphic">
          <ac:chgData name="Perez, Elizabeth" userId="S::eperez57@montgomerycollege.edu::fa220578-df6c-411f-aa86-72f81a6d3a47" providerId="AD" clId="Web-{2C3542DE-4578-B6B6-AD0E-B3A7BB7BBE58}" dt="2020-12-06T01:24:57.931" v="2650"/>
          <ac:graphicFrameMkLst>
            <pc:docMk/>
            <pc:sldMk cId="0" sldId="264"/>
            <ac:graphicFrameMk id="15" creationId="{68EB2CAA-EA78-4B74-8ABC-EF8E0F2972A0}"/>
          </ac:graphicFrameMkLst>
        </pc:graphicFrameChg>
      </pc:sldChg>
      <pc:sldChg chg="addSp modSp">
        <pc:chgData name="Perez, Elizabeth" userId="S::eperez57@montgomerycollege.edu::fa220578-df6c-411f-aa86-72f81a6d3a47" providerId="AD" clId="Web-{2C3542DE-4578-B6B6-AD0E-B3A7BB7BBE58}" dt="2020-12-06T01:49:00.993" v="3105" actId="20577"/>
        <pc:sldMkLst>
          <pc:docMk/>
          <pc:sldMk cId="0" sldId="265"/>
        </pc:sldMkLst>
        <pc:spChg chg="add mod">
          <ac:chgData name="Perez, Elizabeth" userId="S::eperez57@montgomerycollege.edu::fa220578-df6c-411f-aa86-72f81a6d3a47" providerId="AD" clId="Web-{2C3542DE-4578-B6B6-AD0E-B3A7BB7BBE58}" dt="2020-12-06T01:49:00.993" v="3105" actId="20577"/>
          <ac:spMkLst>
            <pc:docMk/>
            <pc:sldMk cId="0" sldId="265"/>
            <ac:spMk id="2" creationId="{52410E54-6DF1-4DF0-8020-0FF3C2C0D960}"/>
          </ac:spMkLst>
        </pc:spChg>
      </pc:sldChg>
      <pc:sldChg chg="add del">
        <pc:chgData name="Perez, Elizabeth" userId="S::eperez57@montgomerycollege.edu::fa220578-df6c-411f-aa86-72f81a6d3a47" providerId="AD" clId="Web-{2C3542DE-4578-B6B6-AD0E-B3A7BB7BBE58}" dt="2020-12-05T22:13:05.144" v="39"/>
        <pc:sldMkLst>
          <pc:docMk/>
          <pc:sldMk cId="1900423495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22556"/>
              </p:ext>
            </p:extLst>
          </p:nvPr>
        </p:nvGraphicFramePr>
        <p:xfrm>
          <a:off x="538163" y="4602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602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859" y="152400"/>
            <a:ext cx="954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/>
                <a:cs typeface="Times New Roman"/>
              </a:rPr>
              <a:t>CMSC204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5214E-3B41-4F34-B274-D2F90949C2EA}"/>
              </a:ext>
            </a:extLst>
          </p:cNvPr>
          <p:cNvSpPr txBox="1"/>
          <p:nvPr/>
        </p:nvSpPr>
        <p:spPr>
          <a:xfrm>
            <a:off x="2006168" y="395049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Oregon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EFE89-F9D9-4628-8487-1BD5A316F467}"/>
              </a:ext>
            </a:extLst>
          </p:cNvPr>
          <p:cNvSpPr txBox="1"/>
          <p:nvPr/>
        </p:nvSpPr>
        <p:spPr>
          <a:xfrm>
            <a:off x="907618" y="316944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Alaska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09DF3-6B0B-4D64-A697-7F93D6482AD8}"/>
              </a:ext>
            </a:extLst>
          </p:cNvPr>
          <p:cNvSpPr txBox="1"/>
          <p:nvPr/>
        </p:nvSpPr>
        <p:spPr>
          <a:xfrm>
            <a:off x="2044268" y="317579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Texas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7BBA7-CAC3-4AD0-B2AF-3C5712276027}"/>
              </a:ext>
            </a:extLst>
          </p:cNvPr>
          <p:cNvSpPr txBox="1"/>
          <p:nvPr/>
        </p:nvSpPr>
        <p:spPr>
          <a:xfrm>
            <a:off x="2609418" y="252174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Hawaii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75343-8C93-4904-ABF7-34F222254A49}"/>
              </a:ext>
            </a:extLst>
          </p:cNvPr>
          <p:cNvSpPr txBox="1"/>
          <p:nvPr/>
        </p:nvSpPr>
        <p:spPr>
          <a:xfrm>
            <a:off x="3142818" y="395049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Vermont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F39A6-4A92-4D45-9095-EA9565B54780}"/>
              </a:ext>
            </a:extLst>
          </p:cNvPr>
          <p:cNvSpPr txBox="1"/>
          <p:nvPr/>
        </p:nvSpPr>
        <p:spPr>
          <a:xfrm>
            <a:off x="4317568" y="317579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New York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E8E93-3166-4C99-88B6-D0FCAD69390B}"/>
              </a:ext>
            </a:extLst>
          </p:cNvPr>
          <p:cNvSpPr txBox="1"/>
          <p:nvPr/>
        </p:nvSpPr>
        <p:spPr>
          <a:xfrm>
            <a:off x="3180918" y="3169448"/>
            <a:ext cx="1136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California</a:t>
            </a:r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3EE1BF-67D7-4111-9254-5C7192396A0A}"/>
              </a:ext>
            </a:extLst>
          </p:cNvPr>
          <p:cNvCxnSpPr/>
          <p:nvPr/>
        </p:nvCxnSpPr>
        <p:spPr bwMode="auto">
          <a:xfrm flipH="1">
            <a:off x="2425700" y="2806700"/>
            <a:ext cx="419100" cy="40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 flipH="1">
            <a:off x="1438275" y="2746375"/>
            <a:ext cx="1168400" cy="450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>
            <a:off x="3136900" y="2800350"/>
            <a:ext cx="266700" cy="387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>
            <a:off x="3279775" y="2708275"/>
            <a:ext cx="1346200" cy="488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 flipH="1" flipV="1">
            <a:off x="1517650" y="3416300"/>
            <a:ext cx="1682750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 flipH="1" flipV="1">
            <a:off x="3660775" y="3444875"/>
            <a:ext cx="635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>
            <a:off x="2565400" y="3448050"/>
            <a:ext cx="876300" cy="546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38BB-2B49-4926-A304-F50BFC207C7C}"/>
              </a:ext>
            </a:extLst>
          </p:cNvPr>
          <p:cNvCxnSpPr/>
          <p:nvPr/>
        </p:nvCxnSpPr>
        <p:spPr bwMode="auto">
          <a:xfrm>
            <a:off x="1285875" y="3444875"/>
            <a:ext cx="730250" cy="552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B7D632-E96F-40DF-AF22-123BA29790B9}"/>
              </a:ext>
            </a:extLst>
          </p:cNvPr>
          <p:cNvSpPr txBox="1"/>
          <p:nvPr/>
        </p:nvSpPr>
        <p:spPr>
          <a:xfrm>
            <a:off x="4435475" y="5603875"/>
            <a:ext cx="117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59CABF-2D39-488A-9C58-FA0E58D6E14C}"/>
              </a:ext>
            </a:extLst>
          </p:cNvPr>
          <p:cNvSpPr txBox="1"/>
          <p:nvPr/>
        </p:nvSpPr>
        <p:spPr>
          <a:xfrm>
            <a:off x="4625974" y="5940425"/>
            <a:ext cx="117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84CFE-F32F-4DDA-829B-ECF89BA03D96}"/>
              </a:ext>
            </a:extLst>
          </p:cNvPr>
          <p:cNvSpPr txBox="1"/>
          <p:nvPr/>
        </p:nvSpPr>
        <p:spPr>
          <a:xfrm>
            <a:off x="4498975" y="6296024"/>
            <a:ext cx="117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Texas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3BE22-7E68-47E9-85CF-E907D0BC81DF}"/>
              </a:ext>
            </a:extLst>
          </p:cNvPr>
          <p:cNvSpPr txBox="1"/>
          <p:nvPr/>
        </p:nvSpPr>
        <p:spPr>
          <a:xfrm>
            <a:off x="1958975" y="4899024"/>
            <a:ext cx="4546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{Oregon, Alaska, Hawaii, Vermont, New York, California}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CE78B-20B7-426A-9C72-FFE40FBA84BD}"/>
              </a:ext>
            </a:extLst>
          </p:cNvPr>
          <p:cNvSpPr txBox="1"/>
          <p:nvPr/>
        </p:nvSpPr>
        <p:spPr>
          <a:xfrm>
            <a:off x="1965325" y="5248274"/>
            <a:ext cx="483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Times New Roman"/>
                <a:cs typeface="Times New Roman"/>
              </a:rPr>
              <a:t>{(Alaska, Oregon), (Hawaii, Alaska), (Hawaii, Texas), (Texas, Hawaii), (Hawaii, California), (Hawaii, New York), (Texas, Vermont), (Vermont, California), (Vermont, Alaska)}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A644A-D561-493D-AE19-5694F04D3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03029"/>
              </p:ext>
            </p:extLst>
          </p:nvPr>
        </p:nvGraphicFramePr>
        <p:xfrm>
          <a:off x="925830" y="1757426"/>
          <a:ext cx="1118602" cy="2260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602">
                  <a:extLst>
                    <a:ext uri="{9D8B030D-6E8A-4147-A177-3AD203B41FA5}">
                      <a16:colId xmlns:a16="http://schemas.microsoft.com/office/drawing/2014/main" val="1145763986"/>
                    </a:ext>
                  </a:extLst>
                </a:gridCol>
              </a:tblGrid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83990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56330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85041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04829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9605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63131"/>
                  </a:ext>
                </a:extLst>
              </a:tr>
              <a:tr h="322942">
                <a:tc>
                  <a:txBody>
                    <a:bodyPr/>
                    <a:lstStyle/>
                    <a:p>
                      <a:r>
                        <a:rPr lang="en-US" sz="1400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53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20D9C6-37FF-452F-9005-1093D40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03665"/>
              </p:ext>
            </p:extLst>
          </p:nvPr>
        </p:nvGraphicFramePr>
        <p:xfrm>
          <a:off x="2449830" y="1681226"/>
          <a:ext cx="398521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316">
                  <a:extLst>
                    <a:ext uri="{9D8B030D-6E8A-4147-A177-3AD203B41FA5}">
                      <a16:colId xmlns:a16="http://schemas.microsoft.com/office/drawing/2014/main" val="2723507375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1856489941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3283238669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2852897161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1236168346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1823877064"/>
                    </a:ext>
                  </a:extLst>
                </a:gridCol>
                <a:gridCol w="569316">
                  <a:extLst>
                    <a:ext uri="{9D8B030D-6E8A-4147-A177-3AD203B41FA5}">
                      <a16:colId xmlns:a16="http://schemas.microsoft.com/office/drawing/2014/main" val="3435271372"/>
                    </a:ext>
                  </a:extLst>
                </a:gridCol>
              </a:tblGrid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4825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11637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19820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55086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3309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01715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925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7D292-5AFF-448A-B38D-4B7DDC7E11D2}"/>
              </a:ext>
            </a:extLst>
          </p:cNvPr>
          <p:cNvSpPr txBox="1"/>
          <p:nvPr/>
        </p:nvSpPr>
        <p:spPr>
          <a:xfrm>
            <a:off x="2438400" y="1346200"/>
            <a:ext cx="396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   1       2        3        4        5        6        7 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83F861C-0D89-4D70-924A-33A73D7C1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11196"/>
              </p:ext>
            </p:extLst>
          </p:nvPr>
        </p:nvGraphicFramePr>
        <p:xfrm>
          <a:off x="990600" y="6026150"/>
          <a:ext cx="1283849" cy="2584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849">
                  <a:extLst>
                    <a:ext uri="{9D8B030D-6E8A-4147-A177-3AD203B41FA5}">
                      <a16:colId xmlns:a16="http://schemas.microsoft.com/office/drawing/2014/main" val="1145763986"/>
                    </a:ext>
                  </a:extLst>
                </a:gridCol>
              </a:tblGrid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83990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56330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85041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04829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9605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63131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r>
                        <a:rPr lang="en-US" sz="1400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53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8860592-565D-4DE6-93B6-E06B3055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22117"/>
              </p:ext>
            </p:extLst>
          </p:nvPr>
        </p:nvGraphicFramePr>
        <p:xfrm>
          <a:off x="2545080" y="63992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2721221C-F66A-49E9-BAE4-F7BAE2574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55200"/>
              </p:ext>
            </p:extLst>
          </p:nvPr>
        </p:nvGraphicFramePr>
        <p:xfrm>
          <a:off x="2545079" y="67802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C7DF99A2-21F3-49A4-BBF4-CCC0BD2F5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75127"/>
              </p:ext>
            </p:extLst>
          </p:nvPr>
        </p:nvGraphicFramePr>
        <p:xfrm>
          <a:off x="3243579" y="677392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94F0323D-9D26-4000-89AB-E763A210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44222"/>
              </p:ext>
            </p:extLst>
          </p:nvPr>
        </p:nvGraphicFramePr>
        <p:xfrm>
          <a:off x="2557779" y="71485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1DB9DE9F-4AAE-43CA-BC3C-1C2A73E3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52931"/>
              </p:ext>
            </p:extLst>
          </p:nvPr>
        </p:nvGraphicFramePr>
        <p:xfrm>
          <a:off x="3256279" y="71485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B690F57D-40A0-4589-9F35-3A8EA765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83761"/>
              </p:ext>
            </p:extLst>
          </p:nvPr>
        </p:nvGraphicFramePr>
        <p:xfrm>
          <a:off x="3954779" y="71485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466DFD9A-348B-4C67-B792-B7D9DEC1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53171"/>
              </p:ext>
            </p:extLst>
          </p:nvPr>
        </p:nvGraphicFramePr>
        <p:xfrm>
          <a:off x="4634229" y="715492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93598B36-FFC9-48D2-BEC5-7EDEB3EF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7293"/>
              </p:ext>
            </p:extLst>
          </p:nvPr>
        </p:nvGraphicFramePr>
        <p:xfrm>
          <a:off x="2570480" y="75168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8769E873-7674-4140-9049-65C549D94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12042"/>
              </p:ext>
            </p:extLst>
          </p:nvPr>
        </p:nvGraphicFramePr>
        <p:xfrm>
          <a:off x="3256280" y="7529576"/>
          <a:ext cx="46396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63">
                  <a:extLst>
                    <a:ext uri="{9D8B030D-6E8A-4147-A177-3AD203B41FA5}">
                      <a16:colId xmlns:a16="http://schemas.microsoft.com/office/drawing/2014/main" val="3094504119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9247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A2F4BC-D8B4-40EF-82D8-442398437BC0}"/>
              </a:ext>
            </a:extLst>
          </p:cNvPr>
          <p:cNvCxnSpPr/>
          <p:nvPr/>
        </p:nvCxnSpPr>
        <p:spPr bwMode="auto">
          <a:xfrm flipV="1">
            <a:off x="2184400" y="6553200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966376-F4BC-433E-B5C0-073B2ECA5E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4400" y="695959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C923E-F33B-44A5-AD2E-72237FD63F2A}"/>
              </a:ext>
            </a:extLst>
          </p:cNvPr>
          <p:cNvCxnSpPr>
            <a:cxnSpLocks/>
          </p:cNvCxnSpPr>
          <p:nvPr/>
        </p:nvCxnSpPr>
        <p:spPr bwMode="auto">
          <a:xfrm>
            <a:off x="2901950" y="6959599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1093-72BA-478A-BA99-67B916AF1855}"/>
              </a:ext>
            </a:extLst>
          </p:cNvPr>
          <p:cNvCxnSpPr>
            <a:cxnSpLocks/>
          </p:cNvCxnSpPr>
          <p:nvPr/>
        </p:nvCxnSpPr>
        <p:spPr bwMode="auto">
          <a:xfrm>
            <a:off x="2184400" y="732154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24D44D-C3EB-430A-90D6-4616B264457D}"/>
              </a:ext>
            </a:extLst>
          </p:cNvPr>
          <p:cNvCxnSpPr>
            <a:cxnSpLocks/>
          </p:cNvCxnSpPr>
          <p:nvPr/>
        </p:nvCxnSpPr>
        <p:spPr bwMode="auto">
          <a:xfrm>
            <a:off x="2901950" y="7321549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17971-DD4E-4B8E-92AB-63CB5F4A1E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32200" y="7321549"/>
            <a:ext cx="2984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A5157F-91C1-4E23-951B-464949B65E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0" y="7321549"/>
            <a:ext cx="2667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AEF080-B22E-446B-B59C-C92B90E7A6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4400" y="767714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9ADDB6-1ADA-49A2-9F5B-E2A047D52DD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5450" y="7677149"/>
            <a:ext cx="2540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8068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4 a.    Which of the following lists the graph nodes in depth first order beginning with E? C</a:t>
            </a:r>
            <a:endParaRPr lang="en-US" altLang="en-US" sz="1200" dirty="0"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</a:t>
            </a:r>
            <a:r>
              <a:rPr lang="en-US" altLang="en-US" sz="1200" b="1" dirty="0">
                <a:latin typeface="Times New Roman"/>
                <a:cs typeface="Times New Roman"/>
              </a:rPr>
              <a:t>C)	E, G, A, D, F, C, B </a:t>
            </a:r>
            <a:endParaRPr lang="en-US" altLang="en-US" sz="1200" b="1" dirty="0"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4 b.    Which of the following lists the graph nodes in breadth first order beginning at F? A</a:t>
            </a:r>
            <a:endParaRPr lang="en-US" altLang="en-US" sz="1200" dirty="0"/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</a:t>
            </a:r>
            <a:r>
              <a:rPr lang="en-US" altLang="en-US" sz="1200" b="1" dirty="0">
                <a:latin typeface="Times New Roman"/>
                <a:cs typeface="Times New Roman"/>
              </a:rPr>
              <a:t>A)  F, C, D, A, B, E, G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B)  F, D, C, A, B, C, G </a:t>
            </a:r>
            <a:endParaRPr lang="en-US" altLang="en-US" sz="1200" dirty="0"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C)  F, C, D, B, G, A, E </a:t>
            </a:r>
            <a:endParaRPr lang="en-US" altLang="en-US" sz="1200" dirty="0">
              <a:cs typeface="Times New Roman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D)  a, b, and c are all breadth first traversals </a:t>
            </a:r>
            <a:endParaRPr lang="en-US" altLang="en-US" sz="1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0AB3F-81AD-4FF6-A673-8E72753374B4}"/>
              </a:ext>
            </a:extLst>
          </p:cNvPr>
          <p:cNvSpPr txBox="1"/>
          <p:nvPr/>
        </p:nvSpPr>
        <p:spPr>
          <a:xfrm>
            <a:off x="828675" y="4267200"/>
            <a:ext cx="53054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Atlanta – Washington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Atlanta – Houston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Atlanta – Washington – Dallas 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Atlanta – Washington – Dallas – Denver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Atlanta – Washington – Dallas – Chicago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Atlanta – Washington – Dallas – Austin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4A8FBB-9200-4033-BAF5-54E81A3CE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65895"/>
              </p:ext>
            </p:extLst>
          </p:nvPr>
        </p:nvGraphicFramePr>
        <p:xfrm>
          <a:off x="1706880" y="4265676"/>
          <a:ext cx="28346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92365943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38903922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70893224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906902329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71456756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569296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5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4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83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58E434-F46F-42A6-86BD-3A81BB40B6FB}"/>
              </a:ext>
            </a:extLst>
          </p:cNvPr>
          <p:cNvSpPr txBox="1"/>
          <p:nvPr/>
        </p:nvSpPr>
        <p:spPr>
          <a:xfrm>
            <a:off x="1485900" y="3800475"/>
            <a:ext cx="3181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minimum spanning tree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15973-3C41-4B83-B42B-15DC2A41C86C}"/>
              </a:ext>
            </a:extLst>
          </p:cNvPr>
          <p:cNvSpPr txBox="1"/>
          <p:nvPr/>
        </p:nvSpPr>
        <p:spPr>
          <a:xfrm>
            <a:off x="857250" y="5067300"/>
            <a:ext cx="809625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steps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F34BC-4019-4DA1-965D-CBE4FE68CED8}"/>
              </a:ext>
            </a:extLst>
          </p:cNvPr>
          <p:cNvSpPr txBox="1"/>
          <p:nvPr/>
        </p:nvSpPr>
        <p:spPr>
          <a:xfrm>
            <a:off x="4505325" y="4600575"/>
            <a:ext cx="23526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 &lt; 7</a:t>
            </a:r>
          </a:p>
          <a:p>
            <a:r>
              <a:rPr lang="en-US" dirty="0">
                <a:latin typeface="Times New Roman"/>
                <a:cs typeface="Times New Roman"/>
              </a:rPr>
              <a:t>1 &lt; 7,8</a:t>
            </a:r>
          </a:p>
          <a:p>
            <a:r>
              <a:rPr lang="en-US" dirty="0">
                <a:latin typeface="Times New Roman"/>
                <a:cs typeface="Times New Roman"/>
              </a:rPr>
              <a:t>2 &lt; 3,7,8</a:t>
            </a:r>
          </a:p>
          <a:p>
            <a:r>
              <a:rPr lang="en-US" dirty="0">
                <a:latin typeface="Times New Roman"/>
                <a:cs typeface="Times New Roman"/>
              </a:rPr>
              <a:t>3 &lt; 5,8</a:t>
            </a:r>
          </a:p>
          <a:p>
            <a:r>
              <a:rPr lang="en-US" dirty="0">
                <a:latin typeface="Times New Roman"/>
                <a:cs typeface="Times New Roman"/>
              </a:rPr>
              <a:t>5 &lt; 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101644-6B23-4BAE-B6D1-3591C4E4D69F}"/>
              </a:ext>
            </a:extLst>
          </p:cNvPr>
          <p:cNvCxnSpPr/>
          <p:nvPr/>
        </p:nvCxnSpPr>
        <p:spPr bwMode="auto">
          <a:xfrm flipH="1">
            <a:off x="1019175" y="2028825"/>
            <a:ext cx="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C9AB7-5052-4DE7-9240-D47E1DDCFBA5}"/>
              </a:ext>
            </a:extLst>
          </p:cNvPr>
          <p:cNvCxnSpPr/>
          <p:nvPr/>
        </p:nvCxnSpPr>
        <p:spPr bwMode="auto">
          <a:xfrm flipV="1">
            <a:off x="1143000" y="2667000"/>
            <a:ext cx="800100" cy="590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BEE690-F77A-4E44-B26B-E60B0F74F457}"/>
              </a:ext>
            </a:extLst>
          </p:cNvPr>
          <p:cNvCxnSpPr/>
          <p:nvPr/>
        </p:nvCxnSpPr>
        <p:spPr bwMode="auto">
          <a:xfrm flipV="1">
            <a:off x="2238375" y="1914525"/>
            <a:ext cx="742950" cy="542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568D6F-96A8-4FBD-BDDB-B4B03EA7F6D9}"/>
              </a:ext>
            </a:extLst>
          </p:cNvPr>
          <p:cNvCxnSpPr/>
          <p:nvPr/>
        </p:nvCxnSpPr>
        <p:spPr bwMode="auto">
          <a:xfrm flipH="1">
            <a:off x="2105025" y="2733675"/>
            <a:ext cx="0" cy="466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35C0F-7843-44D2-AEAF-290B10BD0A28}"/>
              </a:ext>
            </a:extLst>
          </p:cNvPr>
          <p:cNvCxnSpPr/>
          <p:nvPr/>
        </p:nvCxnSpPr>
        <p:spPr bwMode="auto">
          <a:xfrm>
            <a:off x="3143250" y="2000250"/>
            <a:ext cx="0" cy="1228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2CAA532-620B-4D40-9E4D-60A1653B7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66751"/>
              </p:ext>
            </p:extLst>
          </p:nvPr>
        </p:nvGraphicFramePr>
        <p:xfrm>
          <a:off x="1125855" y="4303776"/>
          <a:ext cx="5067300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1734617004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897462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Edge Added (weight)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All Vertices 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2-5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1,2,5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5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5-4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2-0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0,1,2,4,5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685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C85227-68E6-4625-BFB5-C52B574FA743}"/>
              </a:ext>
            </a:extLst>
          </p:cNvPr>
          <p:cNvSpPr txBox="1"/>
          <p:nvPr/>
        </p:nvSpPr>
        <p:spPr>
          <a:xfrm>
            <a:off x="304800" y="5372100"/>
            <a:ext cx="809625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steps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9A735-05C7-4AEF-B53E-D7AC95A0F729}"/>
              </a:ext>
            </a:extLst>
          </p:cNvPr>
          <p:cNvCxnSpPr/>
          <p:nvPr/>
        </p:nvCxnSpPr>
        <p:spPr bwMode="auto">
          <a:xfrm flipV="1">
            <a:off x="1323975" y="2752725"/>
            <a:ext cx="762000" cy="581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11A1E-A353-4D21-A4A8-6AAAC927509C}"/>
              </a:ext>
            </a:extLst>
          </p:cNvPr>
          <p:cNvCxnSpPr>
            <a:cxnSpLocks/>
          </p:cNvCxnSpPr>
          <p:nvPr/>
        </p:nvCxnSpPr>
        <p:spPr bwMode="auto">
          <a:xfrm flipV="1">
            <a:off x="2390774" y="2000249"/>
            <a:ext cx="733425" cy="523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649C0-0326-45FA-BA55-C5709FE2A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7899" y="282892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26F909-14D2-4A7D-8F4E-33DA67DB138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2049" y="2095499"/>
            <a:ext cx="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0E9A2-4110-4E2C-9EF2-045FC087A8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599" y="2105024"/>
            <a:ext cx="0" cy="1171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69F569-38D9-45D1-9187-9BC2896A410A}"/>
              </a:ext>
            </a:extLst>
          </p:cNvPr>
          <p:cNvCxnSpPr/>
          <p:nvPr/>
        </p:nvCxnSpPr>
        <p:spPr bwMode="auto">
          <a:xfrm flipH="1">
            <a:off x="1962150" y="2009775"/>
            <a:ext cx="400050" cy="1200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7A09BD-EC20-4727-ACBC-08EF4DFCFE8D}"/>
              </a:ext>
            </a:extLst>
          </p:cNvPr>
          <p:cNvCxnSpPr/>
          <p:nvPr/>
        </p:nvCxnSpPr>
        <p:spPr bwMode="auto">
          <a:xfrm>
            <a:off x="2495550" y="1990725"/>
            <a:ext cx="1019175" cy="1019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9BA3D-5C58-413A-BEE5-4A3D5358ED7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5699" y="3000375"/>
            <a:ext cx="466725" cy="66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D8B1B5-92F3-46CF-B854-968673CCB141}"/>
              </a:ext>
            </a:extLst>
          </p:cNvPr>
          <p:cNvCxnSpPr>
            <a:cxnSpLocks/>
          </p:cNvCxnSpPr>
          <p:nvPr/>
        </p:nvCxnSpPr>
        <p:spPr bwMode="auto">
          <a:xfrm>
            <a:off x="4267199" y="3124200"/>
            <a:ext cx="76200" cy="485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ABE27-43C4-4580-B363-30C4402837B8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0874" y="3752850"/>
            <a:ext cx="1143000" cy="971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521EF-31B8-4576-8AE9-DBFBBD99DA7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274" y="3162300"/>
            <a:ext cx="1390650" cy="514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D1B32AB-5EAD-44AF-A40D-D27406FC0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32181"/>
              </p:ext>
            </p:extLst>
          </p:nvPr>
        </p:nvGraphicFramePr>
        <p:xfrm>
          <a:off x="0" y="3981450"/>
          <a:ext cx="6878361" cy="44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787">
                  <a:extLst>
                    <a:ext uri="{9D8B030D-6E8A-4147-A177-3AD203B41FA5}">
                      <a16:colId xmlns:a16="http://schemas.microsoft.com/office/drawing/2014/main" val="1822339651"/>
                    </a:ext>
                  </a:extLst>
                </a:gridCol>
                <a:gridCol w="2292787">
                  <a:extLst>
                    <a:ext uri="{9D8B030D-6E8A-4147-A177-3AD203B41FA5}">
                      <a16:colId xmlns:a16="http://schemas.microsoft.com/office/drawing/2014/main" val="1225355113"/>
                    </a:ext>
                  </a:extLst>
                </a:gridCol>
                <a:gridCol w="2292787">
                  <a:extLst>
                    <a:ext uri="{9D8B030D-6E8A-4147-A177-3AD203B41FA5}">
                      <a16:colId xmlns:a16="http://schemas.microsoft.com/office/drawing/2014/main" val="31396394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predCount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topologicalOrder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92742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r>
                        <a:rPr lang="en-US" dirty="0"/>
                        <a:t>0|1|1|3|3|2|2|0|2|2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45213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0|0|1|3|3|1|2|0|2|2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36302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0|0|1|3|2|1|1|0|2|1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0|7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16042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0|0|0|2|1|0|0|0|2|1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0|7|1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31494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0|0|0|2|0|0|0|0|2|1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5,6,4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21453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0|0|0|2|0|0|0|0|1|1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7236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0|0|0|1|0|0|0|0|0|1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0|7|1|2|5|6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41106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0|0|0|0|0|0|0|0|0|1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0|7|1|2|5|6|4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12330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0|7|1|2|5|6|4|8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88365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0|7|1|2|5|6|4|8|3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2633"/>
                  </a:ext>
                </a:extLst>
              </a:tr>
              <a:tr h="201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0|7|1|2|5|6|4|8|3|9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00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10E54-6DF1-4DF0-8020-0FF3C2C0D960}"/>
              </a:ext>
            </a:extLst>
          </p:cNvPr>
          <p:cNvSpPr txBox="1"/>
          <p:nvPr/>
        </p:nvSpPr>
        <p:spPr>
          <a:xfrm>
            <a:off x="266700" y="4257675"/>
            <a:ext cx="63150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Start</a:t>
            </a: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Discrete Math</a:t>
            </a: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Programming 1</a:t>
            </a: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Programing 2</a:t>
            </a:r>
            <a:endParaRPr lang="en-US" sz="1800" dirty="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Computer Organization</a:t>
            </a:r>
            <a:endParaRPr lang="en-US" sz="180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Algorithms</a:t>
            </a:r>
            <a:endParaRPr lang="en-US" sz="1800" dirty="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High-Level Languages</a:t>
            </a:r>
            <a:endParaRPr lang="en-US" sz="180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Operating Systems</a:t>
            </a:r>
            <a:endParaRPr lang="en-US" sz="1800" dirty="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Theory of Computation</a:t>
            </a:r>
            <a:endParaRPr lang="en-US" sz="1800" dirty="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Compilers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Senior Seminar</a:t>
            </a:r>
            <a:endParaRPr lang="en-US" sz="1800" dirty="0"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End</a:t>
            </a:r>
            <a:endParaRPr lang="en-US" sz="1800" dirty="0"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713</cp:revision>
  <cp:lastPrinted>2018-11-12T14:09:18Z</cp:lastPrinted>
  <dcterms:created xsi:type="dcterms:W3CDTF">2003-11-20T06:12:01Z</dcterms:created>
  <dcterms:modified xsi:type="dcterms:W3CDTF">2020-12-06T01:49:23Z</dcterms:modified>
</cp:coreProperties>
</file>