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069B0-EF53-7245-BA57-C20BF487F3B2}" v="741" dt="2020-11-16T17:51:10.495"/>
    <p1510:client id="{4B02F3C2-044A-1C97-3477-ADA4295CE276}" v="184" dt="2020-11-14T22:17:03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ez, Elizabeth" userId="S::eperez57@montgomerycollege.edu::fa220578-df6c-411f-aa86-72f81a6d3a47" providerId="AD" clId="Web-{4B02F3C2-044A-1C97-3477-ADA4295CE276}"/>
    <pc:docChg chg="modSld">
      <pc:chgData name="Perez, Elizabeth" userId="S::eperez57@montgomerycollege.edu::fa220578-df6c-411f-aa86-72f81a6d3a47" providerId="AD" clId="Web-{4B02F3C2-044A-1C97-3477-ADA4295CE276}" dt="2020-11-14T22:17:03.268" v="183" actId="20577"/>
      <pc:docMkLst>
        <pc:docMk/>
      </pc:docMkLst>
      <pc:sldChg chg="addSp modSp">
        <pc:chgData name="Perez, Elizabeth" userId="S::eperez57@montgomerycollege.edu::fa220578-df6c-411f-aa86-72f81a6d3a47" providerId="AD" clId="Web-{4B02F3C2-044A-1C97-3477-ADA4295CE276}" dt="2020-11-14T22:17:03.253" v="182" actId="20577"/>
        <pc:sldMkLst>
          <pc:docMk/>
          <pc:sldMk cId="0" sldId="256"/>
        </pc:sldMkLst>
        <pc:spChg chg="add mod">
          <ac:chgData name="Perez, Elizabeth" userId="S::eperez57@montgomerycollege.edu::fa220578-df6c-411f-aa86-72f81a6d3a47" providerId="AD" clId="Web-{4B02F3C2-044A-1C97-3477-ADA4295CE276}" dt="2020-11-14T22:17:03.253" v="182" actId="20577"/>
          <ac:spMkLst>
            <pc:docMk/>
            <pc:sldMk cId="0" sldId="256"/>
            <ac:spMk id="2" creationId="{028BEFDD-77D2-4B28-87FA-76671833633E}"/>
          </ac:spMkLst>
        </pc:spChg>
        <pc:spChg chg="mod">
          <ac:chgData name="Perez, Elizabeth" userId="S::eperez57@montgomerycollege.edu::fa220578-df6c-411f-aa86-72f81a6d3a47" providerId="AD" clId="Web-{4B02F3C2-044A-1C97-3477-ADA4295CE276}" dt="2020-11-14T22:12:37.088" v="4" actId="20577"/>
          <ac:spMkLst>
            <pc:docMk/>
            <pc:sldMk cId="0" sldId="256"/>
            <ac:spMk id="3120" creationId="{ECCBCCF2-919D-4963-B037-34EA8BAAA241}"/>
          </ac:spMkLst>
        </pc:spChg>
      </pc:sldChg>
    </pc:docChg>
  </pc:docChgLst>
  <pc:docChgLst>
    <pc:chgData name="Perez, Elizabeth" userId="S::eperez57@montgomerycollege.edu::fa220578-df6c-411f-aa86-72f81a6d3a47" providerId="AD" clId="Web-{0B9069B0-EF53-7245-BA57-C20BF487F3B2}"/>
    <pc:docChg chg="addSld delSld modSld">
      <pc:chgData name="Perez, Elizabeth" userId="S::eperez57@montgomerycollege.edu::fa220578-df6c-411f-aa86-72f81a6d3a47" providerId="AD" clId="Web-{0B9069B0-EF53-7245-BA57-C20BF487F3B2}" dt="2020-11-16T17:51:10.495" v="740" actId="20577"/>
      <pc:docMkLst>
        <pc:docMk/>
      </pc:docMkLst>
      <pc:sldChg chg="addSp delSp modSp">
        <pc:chgData name="Perez, Elizabeth" userId="S::eperez57@montgomerycollege.edu::fa220578-df6c-411f-aa86-72f81a6d3a47" providerId="AD" clId="Web-{0B9069B0-EF53-7245-BA57-C20BF487F3B2}" dt="2020-11-16T17:12:33.687" v="312" actId="1076"/>
        <pc:sldMkLst>
          <pc:docMk/>
          <pc:sldMk cId="0" sldId="256"/>
        </pc:sldMkLst>
        <pc:spChg chg="mod">
          <ac:chgData name="Perez, Elizabeth" userId="S::eperez57@montgomerycollege.edu::fa220578-df6c-411f-aa86-72f81a6d3a47" providerId="AD" clId="Web-{0B9069B0-EF53-7245-BA57-C20BF487F3B2}" dt="2020-11-16T17:10:41.653" v="283" actId="20577"/>
          <ac:spMkLst>
            <pc:docMk/>
            <pc:sldMk cId="0" sldId="256"/>
            <ac:spMk id="2" creationId="{028BEFDD-77D2-4B28-87FA-76671833633E}"/>
          </ac:spMkLst>
        </pc:spChg>
        <pc:spChg chg="add del mod">
          <ac:chgData name="Perez, Elizabeth" userId="S::eperez57@montgomerycollege.edu::fa220578-df6c-411f-aa86-72f81a6d3a47" providerId="AD" clId="Web-{0B9069B0-EF53-7245-BA57-C20BF487F3B2}" dt="2020-11-16T16:58:50.417" v="182"/>
          <ac:spMkLst>
            <pc:docMk/>
            <pc:sldMk cId="0" sldId="256"/>
            <ac:spMk id="129" creationId="{328799F5-F05D-4066-99C0-E6BDCA28B728}"/>
          </ac:spMkLst>
        </pc:spChg>
        <pc:spChg chg="add del mod">
          <ac:chgData name="Perez, Elizabeth" userId="S::eperez57@montgomerycollege.edu::fa220578-df6c-411f-aa86-72f81a6d3a47" providerId="AD" clId="Web-{0B9069B0-EF53-7245-BA57-C20BF487F3B2}" dt="2020-11-16T16:58:59.042" v="186"/>
          <ac:spMkLst>
            <pc:docMk/>
            <pc:sldMk cId="0" sldId="256"/>
            <ac:spMk id="130" creationId="{350395DF-98B8-4803-821B-85A906332CC1}"/>
          </ac:spMkLst>
        </pc:spChg>
        <pc:spChg chg="add del mod">
          <ac:chgData name="Perez, Elizabeth" userId="S::eperez57@montgomerycollege.edu::fa220578-df6c-411f-aa86-72f81a6d3a47" providerId="AD" clId="Web-{0B9069B0-EF53-7245-BA57-C20BF487F3B2}" dt="2020-11-16T16:59:04.308" v="190"/>
          <ac:spMkLst>
            <pc:docMk/>
            <pc:sldMk cId="0" sldId="256"/>
            <ac:spMk id="131" creationId="{D6FE6AC0-D948-403F-9726-FADFC83B9B13}"/>
          </ac:spMkLst>
        </pc:spChg>
        <pc:spChg chg="add del mod">
          <ac:chgData name="Perez, Elizabeth" userId="S::eperez57@montgomerycollege.edu::fa220578-df6c-411f-aa86-72f81a6d3a47" providerId="AD" clId="Web-{0B9069B0-EF53-7245-BA57-C20BF487F3B2}" dt="2020-11-16T16:59:08.105" v="191"/>
          <ac:spMkLst>
            <pc:docMk/>
            <pc:sldMk cId="0" sldId="256"/>
            <ac:spMk id="132" creationId="{73A16390-F0D5-4064-904E-73A53C713B34}"/>
          </ac:spMkLst>
        </pc:spChg>
        <pc:spChg chg="add del mod">
          <ac:chgData name="Perez, Elizabeth" userId="S::eperez57@montgomerycollege.edu::fa220578-df6c-411f-aa86-72f81a6d3a47" providerId="AD" clId="Web-{0B9069B0-EF53-7245-BA57-C20BF487F3B2}" dt="2020-11-16T16:45:54.991" v="160"/>
          <ac:spMkLst>
            <pc:docMk/>
            <pc:sldMk cId="0" sldId="256"/>
            <ac:spMk id="133" creationId="{8DB8443A-9BE3-4E4E-9E0C-1E5988D467B2}"/>
          </ac:spMkLst>
        </pc:spChg>
        <pc:spChg chg="add del mod">
          <ac:chgData name="Perez, Elizabeth" userId="S::eperez57@montgomerycollege.edu::fa220578-df6c-411f-aa86-72f81a6d3a47" providerId="AD" clId="Web-{0B9069B0-EF53-7245-BA57-C20BF487F3B2}" dt="2020-11-16T17:06:20.272" v="236"/>
          <ac:spMkLst>
            <pc:docMk/>
            <pc:sldMk cId="0" sldId="256"/>
            <ac:spMk id="134" creationId="{B547F574-79DE-485A-AC4A-A8E8E5277F29}"/>
          </ac:spMkLst>
        </pc:spChg>
        <pc:spChg chg="add del mod">
          <ac:chgData name="Perez, Elizabeth" userId="S::eperez57@montgomerycollege.edu::fa220578-df6c-411f-aa86-72f81a6d3a47" providerId="AD" clId="Web-{0B9069B0-EF53-7245-BA57-C20BF487F3B2}" dt="2020-11-16T17:06:25.225" v="240"/>
          <ac:spMkLst>
            <pc:docMk/>
            <pc:sldMk cId="0" sldId="256"/>
            <ac:spMk id="135" creationId="{26F4829C-9360-42A1-8E8D-A56F302B597E}"/>
          </ac:spMkLst>
        </pc:spChg>
        <pc:spChg chg="add mod">
          <ac:chgData name="Perez, Elizabeth" userId="S::eperez57@montgomerycollege.edu::fa220578-df6c-411f-aa86-72f81a6d3a47" providerId="AD" clId="Web-{0B9069B0-EF53-7245-BA57-C20BF487F3B2}" dt="2020-11-16T17:11:16.545" v="288" actId="20577"/>
          <ac:spMkLst>
            <pc:docMk/>
            <pc:sldMk cId="0" sldId="256"/>
            <ac:spMk id="136" creationId="{3CD94205-7978-4C56-B677-1E8AB98474FD}"/>
          </ac:spMkLst>
        </pc:spChg>
        <pc:spChg chg="add mod">
          <ac:chgData name="Perez, Elizabeth" userId="S::eperez57@montgomerycollege.edu::fa220578-df6c-411f-aa86-72f81a6d3a47" providerId="AD" clId="Web-{0B9069B0-EF53-7245-BA57-C20BF487F3B2}" dt="2020-11-16T17:11:34.998" v="293" actId="20577"/>
          <ac:spMkLst>
            <pc:docMk/>
            <pc:sldMk cId="0" sldId="256"/>
            <ac:spMk id="137" creationId="{829273AC-0A93-465D-9360-E6E9BFD03FDA}"/>
          </ac:spMkLst>
        </pc:spChg>
        <pc:spChg chg="add del mod">
          <ac:chgData name="Perez, Elizabeth" userId="S::eperez57@montgomerycollege.edu::fa220578-df6c-411f-aa86-72f81a6d3a47" providerId="AD" clId="Web-{0B9069B0-EF53-7245-BA57-C20BF487F3B2}" dt="2020-11-16T17:05:19.505" v="224"/>
          <ac:spMkLst>
            <pc:docMk/>
            <pc:sldMk cId="0" sldId="256"/>
            <ac:spMk id="138" creationId="{F0417923-84FF-488B-BF78-6A40F161170E}"/>
          </ac:spMkLst>
        </pc:spChg>
        <pc:spChg chg="add mod">
          <ac:chgData name="Perez, Elizabeth" userId="S::eperez57@montgomerycollege.edu::fa220578-df6c-411f-aa86-72f81a6d3a47" providerId="AD" clId="Web-{0B9069B0-EF53-7245-BA57-C20BF487F3B2}" dt="2020-11-16T17:11:54.561" v="298" actId="20577"/>
          <ac:spMkLst>
            <pc:docMk/>
            <pc:sldMk cId="0" sldId="256"/>
            <ac:spMk id="139" creationId="{47B96E53-2943-4C84-8CD4-A525A7E771B7}"/>
          </ac:spMkLst>
        </pc:spChg>
        <pc:spChg chg="add mod">
          <ac:chgData name="Perez, Elizabeth" userId="S::eperez57@montgomerycollege.edu::fa220578-df6c-411f-aa86-72f81a6d3a47" providerId="AD" clId="Web-{0B9069B0-EF53-7245-BA57-C20BF487F3B2}" dt="2020-11-16T17:12:03.530" v="303" actId="20577"/>
          <ac:spMkLst>
            <pc:docMk/>
            <pc:sldMk cId="0" sldId="256"/>
            <ac:spMk id="140" creationId="{E454C239-DB17-4CC1-9FE9-C5245AEE697C}"/>
          </ac:spMkLst>
        </pc:spChg>
        <pc:spChg chg="add mod">
          <ac:chgData name="Perez, Elizabeth" userId="S::eperez57@montgomerycollege.edu::fa220578-df6c-411f-aa86-72f81a6d3a47" providerId="AD" clId="Web-{0B9069B0-EF53-7245-BA57-C20BF487F3B2}" dt="2020-11-16T17:12:17.640" v="308" actId="20577"/>
          <ac:spMkLst>
            <pc:docMk/>
            <pc:sldMk cId="0" sldId="256"/>
            <ac:spMk id="141" creationId="{D837E6FC-D69D-4F74-AB0D-2933973D1378}"/>
          </ac:spMkLst>
        </pc:spChg>
        <pc:spChg chg="add mod">
          <ac:chgData name="Perez, Elizabeth" userId="S::eperez57@montgomerycollege.edu::fa220578-df6c-411f-aa86-72f81a6d3a47" providerId="AD" clId="Web-{0B9069B0-EF53-7245-BA57-C20BF487F3B2}" dt="2020-11-16T17:09:02.776" v="272" actId="20577"/>
          <ac:spMkLst>
            <pc:docMk/>
            <pc:sldMk cId="0" sldId="256"/>
            <ac:spMk id="142" creationId="{B6FDB6C7-0437-4A40-A0FF-AE6EA769B711}"/>
          </ac:spMkLst>
        </pc:spChg>
        <pc:spChg chg="add mod">
          <ac:chgData name="Perez, Elizabeth" userId="S::eperez57@montgomerycollege.edu::fa220578-df6c-411f-aa86-72f81a6d3a47" providerId="AD" clId="Web-{0B9069B0-EF53-7245-BA57-C20BF487F3B2}" dt="2020-11-16T17:12:33.687" v="312" actId="1076"/>
          <ac:spMkLst>
            <pc:docMk/>
            <pc:sldMk cId="0" sldId="256"/>
            <ac:spMk id="143" creationId="{6C026927-B15E-4826-BD29-B5059870986D}"/>
          </ac:spMkLst>
        </pc:spChg>
        <pc:spChg chg="mod">
          <ac:chgData name="Perez, Elizabeth" userId="S::eperez57@montgomerycollege.edu::fa220578-df6c-411f-aa86-72f81a6d3a47" providerId="AD" clId="Web-{0B9069B0-EF53-7245-BA57-C20BF487F3B2}" dt="2020-11-16T17:10:21.121" v="279" actId="20577"/>
          <ac:spMkLst>
            <pc:docMk/>
            <pc:sldMk cId="0" sldId="256"/>
            <ac:spMk id="3089" creationId="{5BE00AC9-3B73-4EB0-8A0C-C3C755CFC291}"/>
          </ac:spMkLst>
        </pc:spChg>
      </pc:sldChg>
      <pc:sldChg chg="addSp delSp modSp">
        <pc:chgData name="Perez, Elizabeth" userId="S::eperez57@montgomerycollege.edu::fa220578-df6c-411f-aa86-72f81a6d3a47" providerId="AD" clId="Web-{0B9069B0-EF53-7245-BA57-C20BF487F3B2}" dt="2020-11-16T17:51:05.182" v="738" actId="20577"/>
        <pc:sldMkLst>
          <pc:docMk/>
          <pc:sldMk cId="0" sldId="257"/>
        </pc:sldMkLst>
        <pc:spChg chg="add mod">
          <ac:chgData name="Perez, Elizabeth" userId="S::eperez57@montgomerycollege.edu::fa220578-df6c-411f-aa86-72f81a6d3a47" providerId="AD" clId="Web-{0B9069B0-EF53-7245-BA57-C20BF487F3B2}" dt="2020-11-16T17:26:34.193" v="386" actId="20577"/>
          <ac:spMkLst>
            <pc:docMk/>
            <pc:sldMk cId="0" sldId="257"/>
            <ac:spMk id="2" creationId="{7B02208E-3F01-4312-A3F8-D7004B112EFE}"/>
          </ac:spMkLst>
        </pc:spChg>
        <pc:spChg chg="add mod">
          <ac:chgData name="Perez, Elizabeth" userId="S::eperez57@montgomerycollege.edu::fa220578-df6c-411f-aa86-72f81a6d3a47" providerId="AD" clId="Web-{0B9069B0-EF53-7245-BA57-C20BF487F3B2}" dt="2020-11-16T17:51:05.182" v="738" actId="20577"/>
          <ac:spMkLst>
            <pc:docMk/>
            <pc:sldMk cId="0" sldId="257"/>
            <ac:spMk id="3" creationId="{7E7EF4A1-18BF-40BC-864B-C1390E47A524}"/>
          </ac:spMkLst>
        </pc:spChg>
        <pc:spChg chg="add mod">
          <ac:chgData name="Perez, Elizabeth" userId="S::eperez57@montgomerycollege.edu::fa220578-df6c-411f-aa86-72f81a6d3a47" providerId="AD" clId="Web-{0B9069B0-EF53-7245-BA57-C20BF487F3B2}" dt="2020-11-16T17:23:39.782" v="350" actId="20577"/>
          <ac:spMkLst>
            <pc:docMk/>
            <pc:sldMk cId="0" sldId="257"/>
            <ac:spMk id="137" creationId="{BB1D470C-7E66-46A5-865B-1AF68984AA5D}"/>
          </ac:spMkLst>
        </pc:spChg>
        <pc:spChg chg="add del mod">
          <ac:chgData name="Perez, Elizabeth" userId="S::eperez57@montgomerycollege.edu::fa220578-df6c-411f-aa86-72f81a6d3a47" providerId="AD" clId="Web-{0B9069B0-EF53-7245-BA57-C20BF487F3B2}" dt="2020-11-16T17:21:23.904" v="343"/>
          <ac:spMkLst>
            <pc:docMk/>
            <pc:sldMk cId="0" sldId="257"/>
            <ac:spMk id="138" creationId="{BAE4EA9C-CA0A-40D6-8944-20A57DE41E8A}"/>
          </ac:spMkLst>
        </pc:spChg>
        <pc:spChg chg="add mod">
          <ac:chgData name="Perez, Elizabeth" userId="S::eperez57@montgomerycollege.edu::fa220578-df6c-411f-aa86-72f81a6d3a47" providerId="AD" clId="Web-{0B9069B0-EF53-7245-BA57-C20BF487F3B2}" dt="2020-11-16T17:24:22.642" v="364" actId="20577"/>
          <ac:spMkLst>
            <pc:docMk/>
            <pc:sldMk cId="0" sldId="257"/>
            <ac:spMk id="139" creationId="{F73B6C7C-84A9-4D73-BF55-D307360E7453}"/>
          </ac:spMkLst>
        </pc:spChg>
        <pc:spChg chg="add mod">
          <ac:chgData name="Perez, Elizabeth" userId="S::eperez57@montgomerycollege.edu::fa220578-df6c-411f-aa86-72f81a6d3a47" providerId="AD" clId="Web-{0B9069B0-EF53-7245-BA57-C20BF487F3B2}" dt="2020-11-16T17:26:50.927" v="391" actId="20577"/>
          <ac:spMkLst>
            <pc:docMk/>
            <pc:sldMk cId="0" sldId="257"/>
            <ac:spMk id="140" creationId="{825FE6DF-EC0D-4B65-9CA6-5908A9C2DFD7}"/>
          </ac:spMkLst>
        </pc:spChg>
        <pc:spChg chg="add mod">
          <ac:chgData name="Perez, Elizabeth" userId="S::eperez57@montgomerycollege.edu::fa220578-df6c-411f-aa86-72f81a6d3a47" providerId="AD" clId="Web-{0B9069B0-EF53-7245-BA57-C20BF487F3B2}" dt="2020-11-16T17:28:26.149" v="412" actId="20577"/>
          <ac:spMkLst>
            <pc:docMk/>
            <pc:sldMk cId="0" sldId="257"/>
            <ac:spMk id="141" creationId="{66BED65E-1D8E-4CA2-B2B2-DB21BC965BB1}"/>
          </ac:spMkLst>
        </pc:spChg>
        <pc:spChg chg="add mod">
          <ac:chgData name="Perez, Elizabeth" userId="S::eperez57@montgomerycollege.edu::fa220578-df6c-411f-aa86-72f81a6d3a47" providerId="AD" clId="Web-{0B9069B0-EF53-7245-BA57-C20BF487F3B2}" dt="2020-11-16T17:29:27.119" v="433" actId="20577"/>
          <ac:spMkLst>
            <pc:docMk/>
            <pc:sldMk cId="0" sldId="257"/>
            <ac:spMk id="142" creationId="{EB802A31-34DF-40B3-BDB1-0F3690F63F0F}"/>
          </ac:spMkLst>
        </pc:spChg>
        <pc:spChg chg="add mod">
          <ac:chgData name="Perez, Elizabeth" userId="S::eperez57@montgomerycollege.edu::fa220578-df6c-411f-aa86-72f81a6d3a47" providerId="AD" clId="Web-{0B9069B0-EF53-7245-BA57-C20BF487F3B2}" dt="2020-11-16T17:30:34.839" v="452" actId="20577"/>
          <ac:spMkLst>
            <pc:docMk/>
            <pc:sldMk cId="0" sldId="257"/>
            <ac:spMk id="143" creationId="{84D29A01-E2CA-4772-B5FC-9F6529589252}"/>
          </ac:spMkLst>
        </pc:spChg>
        <pc:spChg chg="add mod">
          <ac:chgData name="Perez, Elizabeth" userId="S::eperez57@montgomerycollege.edu::fa220578-df6c-411f-aa86-72f81a6d3a47" providerId="AD" clId="Web-{0B9069B0-EF53-7245-BA57-C20BF487F3B2}" dt="2020-11-16T17:33:04.765" v="470" actId="20577"/>
          <ac:spMkLst>
            <pc:docMk/>
            <pc:sldMk cId="0" sldId="257"/>
            <ac:spMk id="144" creationId="{B5752E41-FB28-405E-A73E-E04E8C411554}"/>
          </ac:spMkLst>
        </pc:spChg>
        <pc:spChg chg="add mod">
          <ac:chgData name="Perez, Elizabeth" userId="S::eperez57@montgomerycollege.edu::fa220578-df6c-411f-aa86-72f81a6d3a47" providerId="AD" clId="Web-{0B9069B0-EF53-7245-BA57-C20BF487F3B2}" dt="2020-11-16T17:33:57.610" v="489" actId="20577"/>
          <ac:spMkLst>
            <pc:docMk/>
            <pc:sldMk cId="0" sldId="257"/>
            <ac:spMk id="145" creationId="{D4C4DEC9-2C94-468F-BF58-AA6ECF99C227}"/>
          </ac:spMkLst>
        </pc:spChg>
        <pc:spChg chg="add del mod">
          <ac:chgData name="Perez, Elizabeth" userId="S::eperez57@montgomerycollege.edu::fa220578-df6c-411f-aa86-72f81a6d3a47" providerId="AD" clId="Web-{0B9069B0-EF53-7245-BA57-C20BF487F3B2}" dt="2020-11-16T17:34:10.735" v="495"/>
          <ac:spMkLst>
            <pc:docMk/>
            <pc:sldMk cId="0" sldId="257"/>
            <ac:spMk id="146" creationId="{885E82C9-D7B5-4811-9CED-9DD0E6C42672}"/>
          </ac:spMkLst>
        </pc:spChg>
        <pc:spChg chg="add mod">
          <ac:chgData name="Perez, Elizabeth" userId="S::eperez57@montgomerycollege.edu::fa220578-df6c-411f-aa86-72f81a6d3a47" providerId="AD" clId="Web-{0B9069B0-EF53-7245-BA57-C20BF487F3B2}" dt="2020-11-16T17:35:16.127" v="512" actId="20577"/>
          <ac:spMkLst>
            <pc:docMk/>
            <pc:sldMk cId="0" sldId="257"/>
            <ac:spMk id="147" creationId="{82B32EA0-4C32-4F2E-A1DF-7039EC216097}"/>
          </ac:spMkLst>
        </pc:spChg>
        <pc:spChg chg="add mod">
          <ac:chgData name="Perez, Elizabeth" userId="S::eperez57@montgomerycollege.edu::fa220578-df6c-411f-aa86-72f81a6d3a47" providerId="AD" clId="Web-{0B9069B0-EF53-7245-BA57-C20BF487F3B2}" dt="2020-11-16T17:37:13.990" v="538" actId="20577"/>
          <ac:spMkLst>
            <pc:docMk/>
            <pc:sldMk cId="0" sldId="257"/>
            <ac:spMk id="148" creationId="{582249BB-4E8A-4373-8125-3AF86EC75DEA}"/>
          </ac:spMkLst>
        </pc:spChg>
        <pc:spChg chg="add mod">
          <ac:chgData name="Perez, Elizabeth" userId="S::eperez57@montgomerycollege.edu::fa220578-df6c-411f-aa86-72f81a6d3a47" providerId="AD" clId="Web-{0B9069B0-EF53-7245-BA57-C20BF487F3B2}" dt="2020-11-16T17:38:06.960" v="562" actId="20577"/>
          <ac:spMkLst>
            <pc:docMk/>
            <pc:sldMk cId="0" sldId="257"/>
            <ac:spMk id="149" creationId="{89FFD1DA-5506-4565-A33F-DA76D655ECDC}"/>
          </ac:spMkLst>
        </pc:spChg>
      </pc:sldChg>
      <pc:sldChg chg="addSp delSp modSp">
        <pc:chgData name="Perez, Elizabeth" userId="S::eperez57@montgomerycollege.edu::fa220578-df6c-411f-aa86-72f81a6d3a47" providerId="AD" clId="Web-{0B9069B0-EF53-7245-BA57-C20BF487F3B2}" dt="2020-11-16T17:46:43.988" v="724" actId="20577"/>
        <pc:sldMkLst>
          <pc:docMk/>
          <pc:sldMk cId="0" sldId="258"/>
        </pc:sldMkLst>
        <pc:spChg chg="add mod">
          <ac:chgData name="Perez, Elizabeth" userId="S::eperez57@montgomerycollege.edu::fa220578-df6c-411f-aa86-72f81a6d3a47" providerId="AD" clId="Web-{0B9069B0-EF53-7245-BA57-C20BF487F3B2}" dt="2020-11-16T17:40:00.213" v="582" actId="20577"/>
          <ac:spMkLst>
            <pc:docMk/>
            <pc:sldMk cId="0" sldId="258"/>
            <ac:spMk id="2" creationId="{7284DC66-46FC-44A5-A6A6-C39AA5F85EF4}"/>
          </ac:spMkLst>
        </pc:spChg>
        <pc:spChg chg="add mod">
          <ac:chgData name="Perez, Elizabeth" userId="S::eperez57@montgomerycollege.edu::fa220578-df6c-411f-aa86-72f81a6d3a47" providerId="AD" clId="Web-{0B9069B0-EF53-7245-BA57-C20BF487F3B2}" dt="2020-11-16T17:40:42.589" v="597" actId="20577"/>
          <ac:spMkLst>
            <pc:docMk/>
            <pc:sldMk cId="0" sldId="258"/>
            <ac:spMk id="137" creationId="{51352C18-345F-450E-8DB3-0700558D3945}"/>
          </ac:spMkLst>
        </pc:spChg>
        <pc:spChg chg="add mod">
          <ac:chgData name="Perez, Elizabeth" userId="S::eperez57@montgomerycollege.edu::fa220578-df6c-411f-aa86-72f81a6d3a47" providerId="AD" clId="Web-{0B9069B0-EF53-7245-BA57-C20BF487F3B2}" dt="2020-11-16T17:41:15.871" v="614" actId="20577"/>
          <ac:spMkLst>
            <pc:docMk/>
            <pc:sldMk cId="0" sldId="258"/>
            <ac:spMk id="138" creationId="{F2766A4E-B413-4678-AD45-3A26B0251CE1}"/>
          </ac:spMkLst>
        </pc:spChg>
        <pc:spChg chg="add mod">
          <ac:chgData name="Perez, Elizabeth" userId="S::eperez57@montgomerycollege.edu::fa220578-df6c-411f-aa86-72f81a6d3a47" providerId="AD" clId="Web-{0B9069B0-EF53-7245-BA57-C20BF487F3B2}" dt="2020-11-16T17:42:48.967" v="631" actId="20577"/>
          <ac:spMkLst>
            <pc:docMk/>
            <pc:sldMk cId="0" sldId="258"/>
            <ac:spMk id="139" creationId="{1485091C-9832-4137-B92E-7D5188E504D3}"/>
          </ac:spMkLst>
        </pc:spChg>
        <pc:spChg chg="add mod">
          <ac:chgData name="Perez, Elizabeth" userId="S::eperez57@montgomerycollege.edu::fa220578-df6c-411f-aa86-72f81a6d3a47" providerId="AD" clId="Web-{0B9069B0-EF53-7245-BA57-C20BF487F3B2}" dt="2020-11-16T17:43:36.077" v="647" actId="20577"/>
          <ac:spMkLst>
            <pc:docMk/>
            <pc:sldMk cId="0" sldId="258"/>
            <ac:spMk id="140" creationId="{E7639B6A-082F-4CE1-96A1-DA6F3077E611}"/>
          </ac:spMkLst>
        </pc:spChg>
        <pc:spChg chg="add mod">
          <ac:chgData name="Perez, Elizabeth" userId="S::eperez57@montgomerycollege.edu::fa220578-df6c-411f-aa86-72f81a6d3a47" providerId="AD" clId="Web-{0B9069B0-EF53-7245-BA57-C20BF487F3B2}" dt="2020-11-16T17:44:29.516" v="664" actId="20577"/>
          <ac:spMkLst>
            <pc:docMk/>
            <pc:sldMk cId="0" sldId="258"/>
            <ac:spMk id="141" creationId="{442A2697-1B1A-4CF1-85F7-2FA2863E4966}"/>
          </ac:spMkLst>
        </pc:spChg>
        <pc:spChg chg="add del">
          <ac:chgData name="Perez, Elizabeth" userId="S::eperez57@montgomerycollege.edu::fa220578-df6c-411f-aa86-72f81a6d3a47" providerId="AD" clId="Web-{0B9069B0-EF53-7245-BA57-C20BF487F3B2}" dt="2020-11-16T17:44:36.251" v="668"/>
          <ac:spMkLst>
            <pc:docMk/>
            <pc:sldMk cId="0" sldId="258"/>
            <ac:spMk id="142" creationId="{9A8E0660-7A6C-4C91-9791-B832C5699FBE}"/>
          </ac:spMkLst>
        </pc:spChg>
        <pc:spChg chg="add mod">
          <ac:chgData name="Perez, Elizabeth" userId="S::eperez57@montgomerycollege.edu::fa220578-df6c-411f-aa86-72f81a6d3a47" providerId="AD" clId="Web-{0B9069B0-EF53-7245-BA57-C20BF487F3B2}" dt="2020-11-16T17:45:07.330" v="684" actId="20577"/>
          <ac:spMkLst>
            <pc:docMk/>
            <pc:sldMk cId="0" sldId="258"/>
            <ac:spMk id="143" creationId="{2224AAA7-4FFB-4511-AC6A-EF76CAEDD015}"/>
          </ac:spMkLst>
        </pc:spChg>
        <pc:spChg chg="add mod">
          <ac:chgData name="Perez, Elizabeth" userId="S::eperez57@montgomerycollege.edu::fa220578-df6c-411f-aa86-72f81a6d3a47" providerId="AD" clId="Web-{0B9069B0-EF53-7245-BA57-C20BF487F3B2}" dt="2020-11-16T17:46:24.019" v="709" actId="20577"/>
          <ac:spMkLst>
            <pc:docMk/>
            <pc:sldMk cId="0" sldId="258"/>
            <ac:spMk id="144" creationId="{4E930703-ED2A-4DC8-9BED-C56A48EADAC4}"/>
          </ac:spMkLst>
        </pc:spChg>
        <pc:spChg chg="add mod">
          <ac:chgData name="Perez, Elizabeth" userId="S::eperez57@montgomerycollege.edu::fa220578-df6c-411f-aa86-72f81a6d3a47" providerId="AD" clId="Web-{0B9069B0-EF53-7245-BA57-C20BF487F3B2}" dt="2020-11-16T17:46:43.988" v="724" actId="20577"/>
          <ac:spMkLst>
            <pc:docMk/>
            <pc:sldMk cId="0" sldId="258"/>
            <ac:spMk id="145" creationId="{F31A164A-2226-45A4-8C67-CD4BEB826F4F}"/>
          </ac:spMkLst>
        </pc:spChg>
      </pc:sldChg>
      <pc:sldChg chg="add del replId">
        <pc:chgData name="Perez, Elizabeth" userId="S::eperez57@montgomerycollege.edu::fa220578-df6c-411f-aa86-72f81a6d3a47" providerId="AD" clId="Web-{0B9069B0-EF53-7245-BA57-C20BF487F3B2}" dt="2020-11-16T17:21:41.498" v="345"/>
        <pc:sldMkLst>
          <pc:docMk/>
          <pc:sldMk cId="1651918158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167E30-7C61-48A9-9236-D5CC4C33F7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6E3622-A64C-4229-9935-FE26A716E8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E94F91-89E6-45C9-BAEF-C9A146C37A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9AC0B-00AB-46AA-BC9C-C806795865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0E07F8-0E75-4E71-8983-2C05BFBF0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F4A9A3-BB38-4562-8533-4A1D021363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208B9B-22B1-46D5-B123-834B67382D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3E27DB-8264-4E1C-8DB9-FAE4367BC7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5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A31E1E-05A0-4845-8E12-9D7D078E1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ACCE78-21A9-45C4-B32A-3733FEEF94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E01C1B-A395-456F-8462-288AC2F670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C67DFE-630C-402B-85DE-D3FAD29894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50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CE3080-D333-430E-AC20-27DE2026AC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583376-B413-4965-B3F8-EA5D7D464A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F87ACF-7835-438B-8AA3-C27DD098E5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314A9A-AD59-4536-9719-466AC266A3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35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7335D5-EDB1-4170-8B36-BF46DE0819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79AB28-7028-4C57-96D9-D6688E6DC5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77FE2C-E063-47C8-AD11-929327630B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C269BB-C732-4815-9D69-B56870502D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37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8CC057-156D-4C28-AA58-58695900BC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7CFB93-7D35-4CE3-8C20-F0BC657ED3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38B4A8-0EC1-45AB-89AD-DBCF9398D6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D8E63-9715-4D3D-8BFD-1B94ECDCB5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668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522A597-4B9C-465E-88AF-FDC700D775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ACD87EA-E0F8-4DBA-A7FD-99CAF1208F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965F907-ADB9-44C9-A94B-D37A919A2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68C656-1A7E-4549-A38C-91E7B1FDC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68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6F27402-B234-48EC-88CF-90BB583F5C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E930DF-9A32-4EEB-911E-68C3863921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2BA40A9-95E7-4AEA-A2E3-BA539EDA03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0C570-4176-4BEF-B845-D322D6A0BE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24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2F2CCAB-3DE5-4F58-B3D0-7EDC84FA0E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1AE381B-A1B7-4A1F-A185-4D8782FAAE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8008FCC-A692-4211-A63A-CEEF1EC30E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43855-36D9-40C4-99C0-17B9C92A26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12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3B4D34-E33E-480C-ADDF-52EA44DA48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57C96F-EC4B-4068-A155-A413EF71BC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6EDE12-1CF9-4CDF-97EE-A8806057B2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60EAF8-7D4C-4004-AD90-4DC64BB756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132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5E9631-64A7-454B-B7F8-99C36B3138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192FC7-DBE8-41D7-AB49-2AD71BC824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C8AF7-454E-4D25-A8B9-1FCE0CCA69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B26DE-FFDC-48D0-A01D-20DECA8268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65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AAB22BA-3F16-4733-BDA2-71457480C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1FAE0E5-7F5D-4064-9679-884EA48A0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C802EE5-C199-4DA6-9111-BCFFBB9F0C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2740806-8C87-4F4F-805C-041232DD1E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8BEF543-045E-467D-9045-85E14EED24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39C4FFF-431E-496C-B09C-F1BD0A9D214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>
            <a:extLst>
              <a:ext uri="{FF2B5EF4-FFF2-40B4-BE49-F238E27FC236}">
                <a16:creationId xmlns:a16="http://schemas.microsoft.com/office/drawing/2014/main" id="{06583044-EC29-4C47-8ACA-1145AF89E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400"/>
              <a:t>Build Heap</a:t>
            </a:r>
          </a:p>
        </p:txBody>
      </p:sp>
      <p:sp>
        <p:nvSpPr>
          <p:cNvPr id="2051" name="Rectangle 4">
            <a:extLst>
              <a:ext uri="{FF2B5EF4-FFF2-40B4-BE49-F238E27FC236}">
                <a16:creationId xmlns:a16="http://schemas.microsoft.com/office/drawing/2014/main" id="{A4EF07B9-063C-41A6-A8F6-AC4001CDFF9F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066800" y="1524000"/>
            <a:ext cx="6400800" cy="17526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Let index = length/2-1.  This is the parent of the last node in the tree, i.e. list[index + 1] . . . list[length-1] are leaves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root of list[index] into a heap.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Given list[a] is root of tree, list[b] is left child (root *2 +1), list[c] is right child (root*2+2), if exists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list[b] with list[c] to determine larger child, list[largerIndex]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list[a] with list[largerIndex].  If list[a] &lt; list[largerIndex], then swap, else already a heap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If swap, repeat step 2 for the subtree of list[largerIndex]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the root of list[index-1] into a heap, repeat until list[0]</a:t>
            </a:r>
          </a:p>
        </p:txBody>
      </p:sp>
      <p:sp>
        <p:nvSpPr>
          <p:cNvPr id="2052" name="Text Box 6">
            <a:extLst>
              <a:ext uri="{FF2B5EF4-FFF2-40B4-BE49-F238E27FC236}">
                <a16:creationId xmlns:a16="http://schemas.microsoft.com/office/drawing/2014/main" id="{9F0E7532-21E6-4AA7-B10B-EA146B449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76775"/>
            <a:ext cx="155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Heap Sort</a:t>
            </a:r>
          </a:p>
        </p:txBody>
      </p:sp>
      <p:sp>
        <p:nvSpPr>
          <p:cNvPr id="2053" name="Text Box 7">
            <a:extLst>
              <a:ext uri="{FF2B5EF4-FFF2-40B4-BE49-F238E27FC236}">
                <a16:creationId xmlns:a16="http://schemas.microsoft.com/office/drawing/2014/main" id="{661056BA-9460-4AC4-89DC-52D7DCFFD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10200"/>
            <a:ext cx="5162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Swap the root with the end of the list.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Heapify the list up to but not including the root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Repeat until there is only one node in the list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7">
            <a:extLst>
              <a:ext uri="{FF2B5EF4-FFF2-40B4-BE49-F238E27FC236}">
                <a16:creationId xmlns:a16="http://schemas.microsoft.com/office/drawing/2014/main" id="{4512A9D2-89FD-4BAC-8F74-78785E728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611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Simulate the heapsort algorithm manually to sort the array:</a:t>
            </a:r>
          </a:p>
        </p:txBody>
      </p:sp>
      <p:sp>
        <p:nvSpPr>
          <p:cNvPr id="3075" name="Text Box 19">
            <a:extLst>
              <a:ext uri="{FF2B5EF4-FFF2-40B4-BE49-F238E27FC236}">
                <a16:creationId xmlns:a16="http://schemas.microsoft.com/office/drawing/2014/main" id="{C8F1D90F-4371-493C-8483-35B190E9E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2279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Show all steps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Make into a heap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Sort</a:t>
            </a:r>
          </a:p>
        </p:txBody>
      </p:sp>
      <p:sp>
        <p:nvSpPr>
          <p:cNvPr id="3076" name="Rectangle 21">
            <a:extLst>
              <a:ext uri="{FF2B5EF4-FFF2-40B4-BE49-F238E27FC236}">
                <a16:creationId xmlns:a16="http://schemas.microsoft.com/office/drawing/2014/main" id="{F25404DB-719F-4E03-8156-6E66B4F82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3077" name="Group 31">
            <a:extLst>
              <a:ext uri="{FF2B5EF4-FFF2-40B4-BE49-F238E27FC236}">
                <a16:creationId xmlns:a16="http://schemas.microsoft.com/office/drawing/2014/main" id="{2ECCAD8A-04DB-42AC-9600-69E06DC432CF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28800"/>
            <a:ext cx="609600" cy="4876800"/>
            <a:chOff x="480" y="1152"/>
            <a:chExt cx="384" cy="3072"/>
          </a:xfrm>
        </p:grpSpPr>
        <p:sp>
          <p:nvSpPr>
            <p:cNvPr id="3190" name="Line 6">
              <a:extLst>
                <a:ext uri="{FF2B5EF4-FFF2-40B4-BE49-F238E27FC236}">
                  <a16:creationId xmlns:a16="http://schemas.microsoft.com/office/drawing/2014/main" id="{8515F3F1-08DB-491A-8DA8-60BE92D68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" name="Rectangle 20">
              <a:extLst>
                <a:ext uri="{FF2B5EF4-FFF2-40B4-BE49-F238E27FC236}">
                  <a16:creationId xmlns:a16="http://schemas.microsoft.com/office/drawing/2014/main" id="{22A371F7-051A-4765-BA16-C22F4D47D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92" name="Line 23">
              <a:extLst>
                <a:ext uri="{FF2B5EF4-FFF2-40B4-BE49-F238E27FC236}">
                  <a16:creationId xmlns:a16="http://schemas.microsoft.com/office/drawing/2014/main" id="{5512863C-66FB-4FD3-BFE0-C708D2B0C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Line 24">
              <a:extLst>
                <a:ext uri="{FF2B5EF4-FFF2-40B4-BE49-F238E27FC236}">
                  <a16:creationId xmlns:a16="http://schemas.microsoft.com/office/drawing/2014/main" id="{BCBBC1A4-52FA-4D80-8F2C-E54AC5E7D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Line 25">
              <a:extLst>
                <a:ext uri="{FF2B5EF4-FFF2-40B4-BE49-F238E27FC236}">
                  <a16:creationId xmlns:a16="http://schemas.microsoft.com/office/drawing/2014/main" id="{93A10F0C-72B4-44CA-8D93-F457842A0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Line 26">
              <a:extLst>
                <a:ext uri="{FF2B5EF4-FFF2-40B4-BE49-F238E27FC236}">
                  <a16:creationId xmlns:a16="http://schemas.microsoft.com/office/drawing/2014/main" id="{DFDDC0F8-D1F7-4775-8835-904C2EDE1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Line 27">
              <a:extLst>
                <a:ext uri="{FF2B5EF4-FFF2-40B4-BE49-F238E27FC236}">
                  <a16:creationId xmlns:a16="http://schemas.microsoft.com/office/drawing/2014/main" id="{B048428D-C830-41E9-A242-C2AD11183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7" name="Line 28">
              <a:extLst>
                <a:ext uri="{FF2B5EF4-FFF2-40B4-BE49-F238E27FC236}">
                  <a16:creationId xmlns:a16="http://schemas.microsoft.com/office/drawing/2014/main" id="{26C5BA45-CD12-45FD-A475-C8EDE2152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Line 29">
              <a:extLst>
                <a:ext uri="{FF2B5EF4-FFF2-40B4-BE49-F238E27FC236}">
                  <a16:creationId xmlns:a16="http://schemas.microsoft.com/office/drawing/2014/main" id="{DA2FC849-B775-49A5-B05E-E16299FAA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9" name="Line 30">
              <a:extLst>
                <a:ext uri="{FF2B5EF4-FFF2-40B4-BE49-F238E27FC236}">
                  <a16:creationId xmlns:a16="http://schemas.microsoft.com/office/drawing/2014/main" id="{16D009B3-A419-4C02-BB81-843374FE4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32">
            <a:extLst>
              <a:ext uri="{FF2B5EF4-FFF2-40B4-BE49-F238E27FC236}">
                <a16:creationId xmlns:a16="http://schemas.microsoft.com/office/drawing/2014/main" id="{91674A4F-9EC9-4054-8CF9-05A8F0ECFE16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828800"/>
            <a:ext cx="609600" cy="4876800"/>
            <a:chOff x="480" y="1152"/>
            <a:chExt cx="384" cy="3072"/>
          </a:xfrm>
        </p:grpSpPr>
        <p:sp>
          <p:nvSpPr>
            <p:cNvPr id="3180" name="Line 33">
              <a:extLst>
                <a:ext uri="{FF2B5EF4-FFF2-40B4-BE49-F238E27FC236}">
                  <a16:creationId xmlns:a16="http://schemas.microsoft.com/office/drawing/2014/main" id="{F2A6E48B-9A0C-4026-B43C-42550C3DA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" name="Rectangle 34">
              <a:extLst>
                <a:ext uri="{FF2B5EF4-FFF2-40B4-BE49-F238E27FC236}">
                  <a16:creationId xmlns:a16="http://schemas.microsoft.com/office/drawing/2014/main" id="{3EF4F73F-0AA3-41FF-BE2B-050924A29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82" name="Line 35">
              <a:extLst>
                <a:ext uri="{FF2B5EF4-FFF2-40B4-BE49-F238E27FC236}">
                  <a16:creationId xmlns:a16="http://schemas.microsoft.com/office/drawing/2014/main" id="{78C52615-C657-4544-BDCA-BD351A55F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" name="Line 36">
              <a:extLst>
                <a:ext uri="{FF2B5EF4-FFF2-40B4-BE49-F238E27FC236}">
                  <a16:creationId xmlns:a16="http://schemas.microsoft.com/office/drawing/2014/main" id="{493F828C-5835-4CC4-89EE-298BCAD5C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" name="Line 37">
              <a:extLst>
                <a:ext uri="{FF2B5EF4-FFF2-40B4-BE49-F238E27FC236}">
                  <a16:creationId xmlns:a16="http://schemas.microsoft.com/office/drawing/2014/main" id="{B6592D28-5A22-4903-AB14-30E3ED410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" name="Line 38">
              <a:extLst>
                <a:ext uri="{FF2B5EF4-FFF2-40B4-BE49-F238E27FC236}">
                  <a16:creationId xmlns:a16="http://schemas.microsoft.com/office/drawing/2014/main" id="{05DE8C8C-0D7A-4AF1-A805-24C2D5CE7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Line 39">
              <a:extLst>
                <a:ext uri="{FF2B5EF4-FFF2-40B4-BE49-F238E27FC236}">
                  <a16:creationId xmlns:a16="http://schemas.microsoft.com/office/drawing/2014/main" id="{8BB20AF1-D412-4FB0-834A-C9D5A12BB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" name="Line 40">
              <a:extLst>
                <a:ext uri="{FF2B5EF4-FFF2-40B4-BE49-F238E27FC236}">
                  <a16:creationId xmlns:a16="http://schemas.microsoft.com/office/drawing/2014/main" id="{08D1091D-5FD9-4251-8BDE-02D53DFA48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Line 41">
              <a:extLst>
                <a:ext uri="{FF2B5EF4-FFF2-40B4-BE49-F238E27FC236}">
                  <a16:creationId xmlns:a16="http://schemas.microsoft.com/office/drawing/2014/main" id="{7152450A-2FE9-485B-9E16-E61F854E0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Line 42">
              <a:extLst>
                <a:ext uri="{FF2B5EF4-FFF2-40B4-BE49-F238E27FC236}">
                  <a16:creationId xmlns:a16="http://schemas.microsoft.com/office/drawing/2014/main" id="{35C7C81F-3351-47C6-8AEB-91CDCDE26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43">
            <a:extLst>
              <a:ext uri="{FF2B5EF4-FFF2-40B4-BE49-F238E27FC236}">
                <a16:creationId xmlns:a16="http://schemas.microsoft.com/office/drawing/2014/main" id="{E4638CD4-5FC9-4B6B-A9E3-53B371A34344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828800"/>
            <a:ext cx="609600" cy="4876800"/>
            <a:chOff x="480" y="1152"/>
            <a:chExt cx="384" cy="3072"/>
          </a:xfrm>
        </p:grpSpPr>
        <p:sp>
          <p:nvSpPr>
            <p:cNvPr id="3170" name="Line 44">
              <a:extLst>
                <a:ext uri="{FF2B5EF4-FFF2-40B4-BE49-F238E27FC236}">
                  <a16:creationId xmlns:a16="http://schemas.microsoft.com/office/drawing/2014/main" id="{773B80B1-D955-4C3B-8398-5B40C412D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1" name="Rectangle 45">
              <a:extLst>
                <a:ext uri="{FF2B5EF4-FFF2-40B4-BE49-F238E27FC236}">
                  <a16:creationId xmlns:a16="http://schemas.microsoft.com/office/drawing/2014/main" id="{2AD715A0-24EE-46A7-A1D3-6B201A0DB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2" name="Line 46">
              <a:extLst>
                <a:ext uri="{FF2B5EF4-FFF2-40B4-BE49-F238E27FC236}">
                  <a16:creationId xmlns:a16="http://schemas.microsoft.com/office/drawing/2014/main" id="{A393395F-1670-44B0-A157-6D869BBD6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3" name="Line 47">
              <a:extLst>
                <a:ext uri="{FF2B5EF4-FFF2-40B4-BE49-F238E27FC236}">
                  <a16:creationId xmlns:a16="http://schemas.microsoft.com/office/drawing/2014/main" id="{9C6F6553-96FB-49C3-BF30-F91F547D4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" name="Line 48">
              <a:extLst>
                <a:ext uri="{FF2B5EF4-FFF2-40B4-BE49-F238E27FC236}">
                  <a16:creationId xmlns:a16="http://schemas.microsoft.com/office/drawing/2014/main" id="{A94571E3-61BA-49EF-99C0-46DC015A2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" name="Line 49">
              <a:extLst>
                <a:ext uri="{FF2B5EF4-FFF2-40B4-BE49-F238E27FC236}">
                  <a16:creationId xmlns:a16="http://schemas.microsoft.com/office/drawing/2014/main" id="{9B933C97-847C-47B9-91F4-7F14CB0CC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" name="Line 50">
              <a:extLst>
                <a:ext uri="{FF2B5EF4-FFF2-40B4-BE49-F238E27FC236}">
                  <a16:creationId xmlns:a16="http://schemas.microsoft.com/office/drawing/2014/main" id="{2F35C905-9889-4B75-A5BE-0C24ED3A0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" name="Line 51">
              <a:extLst>
                <a:ext uri="{FF2B5EF4-FFF2-40B4-BE49-F238E27FC236}">
                  <a16:creationId xmlns:a16="http://schemas.microsoft.com/office/drawing/2014/main" id="{F2BBAAF0-BF28-4777-9B6F-DB2384563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" name="Line 52">
              <a:extLst>
                <a:ext uri="{FF2B5EF4-FFF2-40B4-BE49-F238E27FC236}">
                  <a16:creationId xmlns:a16="http://schemas.microsoft.com/office/drawing/2014/main" id="{4A3FE6CF-9013-46F1-8421-1FCB3C1125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" name="Line 53">
              <a:extLst>
                <a:ext uri="{FF2B5EF4-FFF2-40B4-BE49-F238E27FC236}">
                  <a16:creationId xmlns:a16="http://schemas.microsoft.com/office/drawing/2014/main" id="{EAD0F561-9BA8-4203-8EEB-044CE5989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0" name="Group 54">
            <a:extLst>
              <a:ext uri="{FF2B5EF4-FFF2-40B4-BE49-F238E27FC236}">
                <a16:creationId xmlns:a16="http://schemas.microsoft.com/office/drawing/2014/main" id="{3E06C310-AF54-493C-9BBF-8B9A5C388876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828800"/>
            <a:ext cx="609600" cy="4876800"/>
            <a:chOff x="480" y="1152"/>
            <a:chExt cx="384" cy="3072"/>
          </a:xfrm>
        </p:grpSpPr>
        <p:sp>
          <p:nvSpPr>
            <p:cNvPr id="3160" name="Line 55">
              <a:extLst>
                <a:ext uri="{FF2B5EF4-FFF2-40B4-BE49-F238E27FC236}">
                  <a16:creationId xmlns:a16="http://schemas.microsoft.com/office/drawing/2014/main" id="{475B2840-F900-42A5-AEE0-752F38777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1" name="Rectangle 56">
              <a:extLst>
                <a:ext uri="{FF2B5EF4-FFF2-40B4-BE49-F238E27FC236}">
                  <a16:creationId xmlns:a16="http://schemas.microsoft.com/office/drawing/2014/main" id="{E3DE44AB-9A28-4DF1-9F9C-19AA0B477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62" name="Line 57">
              <a:extLst>
                <a:ext uri="{FF2B5EF4-FFF2-40B4-BE49-F238E27FC236}">
                  <a16:creationId xmlns:a16="http://schemas.microsoft.com/office/drawing/2014/main" id="{4B23731A-2546-4299-BF6B-A924F9054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3" name="Line 58">
              <a:extLst>
                <a:ext uri="{FF2B5EF4-FFF2-40B4-BE49-F238E27FC236}">
                  <a16:creationId xmlns:a16="http://schemas.microsoft.com/office/drawing/2014/main" id="{2C9FA84A-917D-43D0-825B-C54D6588F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" name="Line 59">
              <a:extLst>
                <a:ext uri="{FF2B5EF4-FFF2-40B4-BE49-F238E27FC236}">
                  <a16:creationId xmlns:a16="http://schemas.microsoft.com/office/drawing/2014/main" id="{6BFA222C-337A-44FD-B659-E3C3B3698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5" name="Line 60">
              <a:extLst>
                <a:ext uri="{FF2B5EF4-FFF2-40B4-BE49-F238E27FC236}">
                  <a16:creationId xmlns:a16="http://schemas.microsoft.com/office/drawing/2014/main" id="{D92A8BA8-7F70-46D2-8ED1-49C6690F5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" name="Line 61">
              <a:extLst>
                <a:ext uri="{FF2B5EF4-FFF2-40B4-BE49-F238E27FC236}">
                  <a16:creationId xmlns:a16="http://schemas.microsoft.com/office/drawing/2014/main" id="{2576C7FE-B026-4008-AF32-4183C5745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" name="Line 62">
              <a:extLst>
                <a:ext uri="{FF2B5EF4-FFF2-40B4-BE49-F238E27FC236}">
                  <a16:creationId xmlns:a16="http://schemas.microsoft.com/office/drawing/2014/main" id="{F1718E16-61B9-4CFE-A0A1-4DD11533A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" name="Line 63">
              <a:extLst>
                <a:ext uri="{FF2B5EF4-FFF2-40B4-BE49-F238E27FC236}">
                  <a16:creationId xmlns:a16="http://schemas.microsoft.com/office/drawing/2014/main" id="{538C0E4B-E432-4F68-8D02-19A61C69E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9" name="Line 64">
              <a:extLst>
                <a:ext uri="{FF2B5EF4-FFF2-40B4-BE49-F238E27FC236}">
                  <a16:creationId xmlns:a16="http://schemas.microsoft.com/office/drawing/2014/main" id="{92A3FCF2-21B1-4F2E-AA0F-30727DA91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1" name="Group 65">
            <a:extLst>
              <a:ext uri="{FF2B5EF4-FFF2-40B4-BE49-F238E27FC236}">
                <a16:creationId xmlns:a16="http://schemas.microsoft.com/office/drawing/2014/main" id="{145A8C48-15ED-4C55-B9E4-1DB2E5FFF67B}"/>
              </a:ext>
            </a:extLst>
          </p:cNvPr>
          <p:cNvGrpSpPr>
            <a:grpSpLocks/>
          </p:cNvGrpSpPr>
          <p:nvPr/>
        </p:nvGrpSpPr>
        <p:grpSpPr bwMode="auto">
          <a:xfrm>
            <a:off x="5033963" y="1828800"/>
            <a:ext cx="609600" cy="4876800"/>
            <a:chOff x="480" y="1152"/>
            <a:chExt cx="384" cy="3072"/>
          </a:xfrm>
        </p:grpSpPr>
        <p:sp>
          <p:nvSpPr>
            <p:cNvPr id="3150" name="Line 66">
              <a:extLst>
                <a:ext uri="{FF2B5EF4-FFF2-40B4-BE49-F238E27FC236}">
                  <a16:creationId xmlns:a16="http://schemas.microsoft.com/office/drawing/2014/main" id="{443633DD-AC6A-4E86-9D7C-BB300C7B0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1" name="Rectangle 67">
              <a:extLst>
                <a:ext uri="{FF2B5EF4-FFF2-40B4-BE49-F238E27FC236}">
                  <a16:creationId xmlns:a16="http://schemas.microsoft.com/office/drawing/2014/main" id="{601159E7-52D7-42B7-9ABD-FC8B8A868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52" name="Line 68">
              <a:extLst>
                <a:ext uri="{FF2B5EF4-FFF2-40B4-BE49-F238E27FC236}">
                  <a16:creationId xmlns:a16="http://schemas.microsoft.com/office/drawing/2014/main" id="{0FF80755-302B-47EF-9E02-D55BF6D8A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Line 69">
              <a:extLst>
                <a:ext uri="{FF2B5EF4-FFF2-40B4-BE49-F238E27FC236}">
                  <a16:creationId xmlns:a16="http://schemas.microsoft.com/office/drawing/2014/main" id="{146CF3B9-92E3-4E4B-8D68-676700239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" name="Line 70">
              <a:extLst>
                <a:ext uri="{FF2B5EF4-FFF2-40B4-BE49-F238E27FC236}">
                  <a16:creationId xmlns:a16="http://schemas.microsoft.com/office/drawing/2014/main" id="{7141C732-72FE-4971-AF28-11D3AA703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" name="Line 71">
              <a:extLst>
                <a:ext uri="{FF2B5EF4-FFF2-40B4-BE49-F238E27FC236}">
                  <a16:creationId xmlns:a16="http://schemas.microsoft.com/office/drawing/2014/main" id="{9EF1050B-230E-4480-AB6D-441756845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" name="Line 72">
              <a:extLst>
                <a:ext uri="{FF2B5EF4-FFF2-40B4-BE49-F238E27FC236}">
                  <a16:creationId xmlns:a16="http://schemas.microsoft.com/office/drawing/2014/main" id="{2C3D4229-8161-40F6-A7A6-2787EB5BC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7" name="Line 73">
              <a:extLst>
                <a:ext uri="{FF2B5EF4-FFF2-40B4-BE49-F238E27FC236}">
                  <a16:creationId xmlns:a16="http://schemas.microsoft.com/office/drawing/2014/main" id="{E4593A69-0F6D-4BCF-BB16-60A81ED32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8" name="Line 74">
              <a:extLst>
                <a:ext uri="{FF2B5EF4-FFF2-40B4-BE49-F238E27FC236}">
                  <a16:creationId xmlns:a16="http://schemas.microsoft.com/office/drawing/2014/main" id="{BD2DCC98-0C7E-4EBF-953F-343368AC2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9" name="Line 75">
              <a:extLst>
                <a:ext uri="{FF2B5EF4-FFF2-40B4-BE49-F238E27FC236}">
                  <a16:creationId xmlns:a16="http://schemas.microsoft.com/office/drawing/2014/main" id="{7E97324F-9FF5-44E2-BC91-740D829DA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2" name="Group 87">
            <a:extLst>
              <a:ext uri="{FF2B5EF4-FFF2-40B4-BE49-F238E27FC236}">
                <a16:creationId xmlns:a16="http://schemas.microsoft.com/office/drawing/2014/main" id="{822B9792-24E8-42B8-9B85-40B09E31B8BE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828800"/>
            <a:ext cx="609600" cy="4876800"/>
            <a:chOff x="480" y="1152"/>
            <a:chExt cx="384" cy="3072"/>
          </a:xfrm>
        </p:grpSpPr>
        <p:sp>
          <p:nvSpPr>
            <p:cNvPr id="3140" name="Line 88">
              <a:extLst>
                <a:ext uri="{FF2B5EF4-FFF2-40B4-BE49-F238E27FC236}">
                  <a16:creationId xmlns:a16="http://schemas.microsoft.com/office/drawing/2014/main" id="{3D3849D9-0453-4FE3-8616-653BA7BFC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1" name="Rectangle 89">
              <a:extLst>
                <a:ext uri="{FF2B5EF4-FFF2-40B4-BE49-F238E27FC236}">
                  <a16:creationId xmlns:a16="http://schemas.microsoft.com/office/drawing/2014/main" id="{C0BB916A-90F0-477A-90C2-85C1D5D82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42" name="Line 90">
              <a:extLst>
                <a:ext uri="{FF2B5EF4-FFF2-40B4-BE49-F238E27FC236}">
                  <a16:creationId xmlns:a16="http://schemas.microsoft.com/office/drawing/2014/main" id="{26B883DA-C683-4C84-B60A-F1C2DCFA3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" name="Line 91">
              <a:extLst>
                <a:ext uri="{FF2B5EF4-FFF2-40B4-BE49-F238E27FC236}">
                  <a16:creationId xmlns:a16="http://schemas.microsoft.com/office/drawing/2014/main" id="{28726BD1-A5E0-4FD4-8A20-014ADD4A8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" name="Line 92">
              <a:extLst>
                <a:ext uri="{FF2B5EF4-FFF2-40B4-BE49-F238E27FC236}">
                  <a16:creationId xmlns:a16="http://schemas.microsoft.com/office/drawing/2014/main" id="{996FB4A2-6B20-40E1-9179-A8412874A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5" name="Line 93">
              <a:extLst>
                <a:ext uri="{FF2B5EF4-FFF2-40B4-BE49-F238E27FC236}">
                  <a16:creationId xmlns:a16="http://schemas.microsoft.com/office/drawing/2014/main" id="{A2B83ED5-BCA9-4C87-A943-C5A66D576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6" name="Line 94">
              <a:extLst>
                <a:ext uri="{FF2B5EF4-FFF2-40B4-BE49-F238E27FC236}">
                  <a16:creationId xmlns:a16="http://schemas.microsoft.com/office/drawing/2014/main" id="{0CF69928-BE27-4137-98BE-42B3B7A84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7" name="Line 95">
              <a:extLst>
                <a:ext uri="{FF2B5EF4-FFF2-40B4-BE49-F238E27FC236}">
                  <a16:creationId xmlns:a16="http://schemas.microsoft.com/office/drawing/2014/main" id="{89E75875-DCB1-4419-8812-B4B128F32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8" name="Line 96">
              <a:extLst>
                <a:ext uri="{FF2B5EF4-FFF2-40B4-BE49-F238E27FC236}">
                  <a16:creationId xmlns:a16="http://schemas.microsoft.com/office/drawing/2014/main" id="{3EDE1EAB-0293-4DEA-BBEB-7871AA080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9" name="Line 97">
              <a:extLst>
                <a:ext uri="{FF2B5EF4-FFF2-40B4-BE49-F238E27FC236}">
                  <a16:creationId xmlns:a16="http://schemas.microsoft.com/office/drawing/2014/main" id="{4153D71C-23EA-4D21-91F7-C46DB38F7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3" name="Group 98">
            <a:extLst>
              <a:ext uri="{FF2B5EF4-FFF2-40B4-BE49-F238E27FC236}">
                <a16:creationId xmlns:a16="http://schemas.microsoft.com/office/drawing/2014/main" id="{9BC3353D-105B-4587-9BD0-503FF420DF8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828800"/>
            <a:ext cx="609600" cy="4876800"/>
            <a:chOff x="480" y="1152"/>
            <a:chExt cx="384" cy="3072"/>
          </a:xfrm>
        </p:grpSpPr>
        <p:sp>
          <p:nvSpPr>
            <p:cNvPr id="3130" name="Line 99">
              <a:extLst>
                <a:ext uri="{FF2B5EF4-FFF2-40B4-BE49-F238E27FC236}">
                  <a16:creationId xmlns:a16="http://schemas.microsoft.com/office/drawing/2014/main" id="{2827E666-5832-4CF4-9AF6-D1000B3AA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1" name="Rectangle 100">
              <a:extLst>
                <a:ext uri="{FF2B5EF4-FFF2-40B4-BE49-F238E27FC236}">
                  <a16:creationId xmlns:a16="http://schemas.microsoft.com/office/drawing/2014/main" id="{7A676885-8756-4764-B043-6B131C306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2" name="Line 101">
              <a:extLst>
                <a:ext uri="{FF2B5EF4-FFF2-40B4-BE49-F238E27FC236}">
                  <a16:creationId xmlns:a16="http://schemas.microsoft.com/office/drawing/2014/main" id="{2573FDC8-B8CF-40DA-818F-E3001C551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" name="Line 102">
              <a:extLst>
                <a:ext uri="{FF2B5EF4-FFF2-40B4-BE49-F238E27FC236}">
                  <a16:creationId xmlns:a16="http://schemas.microsoft.com/office/drawing/2014/main" id="{F48999D5-A009-451F-8EEA-888B912B0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4" name="Line 103">
              <a:extLst>
                <a:ext uri="{FF2B5EF4-FFF2-40B4-BE49-F238E27FC236}">
                  <a16:creationId xmlns:a16="http://schemas.microsoft.com/office/drawing/2014/main" id="{27FE83ED-426C-4AAD-B735-8FEF5D7BC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5" name="Line 104">
              <a:extLst>
                <a:ext uri="{FF2B5EF4-FFF2-40B4-BE49-F238E27FC236}">
                  <a16:creationId xmlns:a16="http://schemas.microsoft.com/office/drawing/2014/main" id="{05CDEEA0-9826-4F5C-908A-8607A3631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6" name="Line 105">
              <a:extLst>
                <a:ext uri="{FF2B5EF4-FFF2-40B4-BE49-F238E27FC236}">
                  <a16:creationId xmlns:a16="http://schemas.microsoft.com/office/drawing/2014/main" id="{EAC26E1D-1D9E-4138-B55E-E050C94F7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7" name="Line 106">
              <a:extLst>
                <a:ext uri="{FF2B5EF4-FFF2-40B4-BE49-F238E27FC236}">
                  <a16:creationId xmlns:a16="http://schemas.microsoft.com/office/drawing/2014/main" id="{071AF312-FBB9-46D9-A782-D0CB826DE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8" name="Line 107">
              <a:extLst>
                <a:ext uri="{FF2B5EF4-FFF2-40B4-BE49-F238E27FC236}">
                  <a16:creationId xmlns:a16="http://schemas.microsoft.com/office/drawing/2014/main" id="{F39340E4-3A1C-4D39-8E00-8B3D8B38F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9" name="Line 108">
              <a:extLst>
                <a:ext uri="{FF2B5EF4-FFF2-40B4-BE49-F238E27FC236}">
                  <a16:creationId xmlns:a16="http://schemas.microsoft.com/office/drawing/2014/main" id="{E7188320-9D5A-4790-A111-831C6C82A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4" name="Group 109">
            <a:extLst>
              <a:ext uri="{FF2B5EF4-FFF2-40B4-BE49-F238E27FC236}">
                <a16:creationId xmlns:a16="http://schemas.microsoft.com/office/drawing/2014/main" id="{E59112B3-0DE6-4BED-8101-399D3C6C0049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828800"/>
            <a:ext cx="609600" cy="4876800"/>
            <a:chOff x="480" y="1152"/>
            <a:chExt cx="384" cy="3072"/>
          </a:xfrm>
        </p:grpSpPr>
        <p:sp>
          <p:nvSpPr>
            <p:cNvPr id="3120" name="Line 110">
              <a:extLst>
                <a:ext uri="{FF2B5EF4-FFF2-40B4-BE49-F238E27FC236}">
                  <a16:creationId xmlns:a16="http://schemas.microsoft.com/office/drawing/2014/main" id="{ECCBCCF2-919D-4963-B037-34EA8BAAA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40" tIns="45720" rIns="91440" bIns="45720" anchor="ctr"/>
            <a:lstStyle/>
            <a:p>
              <a:endParaRPr lang="en-US" dirty="0">
                <a:cs typeface="Arial"/>
              </a:endParaRPr>
            </a:p>
          </p:txBody>
        </p:sp>
        <p:sp>
          <p:nvSpPr>
            <p:cNvPr id="3121" name="Rectangle 111">
              <a:extLst>
                <a:ext uri="{FF2B5EF4-FFF2-40B4-BE49-F238E27FC236}">
                  <a16:creationId xmlns:a16="http://schemas.microsoft.com/office/drawing/2014/main" id="{51519EEC-080F-40A7-BA5A-497B3CA5C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22" name="Line 112">
              <a:extLst>
                <a:ext uri="{FF2B5EF4-FFF2-40B4-BE49-F238E27FC236}">
                  <a16:creationId xmlns:a16="http://schemas.microsoft.com/office/drawing/2014/main" id="{BBF29905-E26B-44DA-B58B-36AF37848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" name="Line 113">
              <a:extLst>
                <a:ext uri="{FF2B5EF4-FFF2-40B4-BE49-F238E27FC236}">
                  <a16:creationId xmlns:a16="http://schemas.microsoft.com/office/drawing/2014/main" id="{7973A4A5-27F1-44EF-9CA7-A49D697E0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" name="Line 114">
              <a:extLst>
                <a:ext uri="{FF2B5EF4-FFF2-40B4-BE49-F238E27FC236}">
                  <a16:creationId xmlns:a16="http://schemas.microsoft.com/office/drawing/2014/main" id="{36171647-D6CC-46D0-9C2A-580C28E56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" name="Line 115">
              <a:extLst>
                <a:ext uri="{FF2B5EF4-FFF2-40B4-BE49-F238E27FC236}">
                  <a16:creationId xmlns:a16="http://schemas.microsoft.com/office/drawing/2014/main" id="{43D196F3-3E53-4E99-9A74-11A6D5DE3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6" name="Line 116">
              <a:extLst>
                <a:ext uri="{FF2B5EF4-FFF2-40B4-BE49-F238E27FC236}">
                  <a16:creationId xmlns:a16="http://schemas.microsoft.com/office/drawing/2014/main" id="{C4DFE6FC-3C9C-42E9-BEDB-012B1355E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7" name="Line 117">
              <a:extLst>
                <a:ext uri="{FF2B5EF4-FFF2-40B4-BE49-F238E27FC236}">
                  <a16:creationId xmlns:a16="http://schemas.microsoft.com/office/drawing/2014/main" id="{4AA95D6C-E1FC-420B-81BB-EB41C3367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8" name="Line 118">
              <a:extLst>
                <a:ext uri="{FF2B5EF4-FFF2-40B4-BE49-F238E27FC236}">
                  <a16:creationId xmlns:a16="http://schemas.microsoft.com/office/drawing/2014/main" id="{115B34E0-C1E6-41AB-AA88-5E8115B61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9" name="Line 119">
              <a:extLst>
                <a:ext uri="{FF2B5EF4-FFF2-40B4-BE49-F238E27FC236}">
                  <a16:creationId xmlns:a16="http://schemas.microsoft.com/office/drawing/2014/main" id="{8043E3A5-954B-4BDC-8090-437C0C7D3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5" name="TextBox 371">
            <a:extLst>
              <a:ext uri="{FF2B5EF4-FFF2-40B4-BE49-F238E27FC236}">
                <a16:creationId xmlns:a16="http://schemas.microsoft.com/office/drawing/2014/main" id="{77BCAF38-3122-41DF-800B-7C0ECF02C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1465263"/>
            <a:ext cx="1274763" cy="27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FF00"/>
                </a:solidFill>
              </a:rPr>
              <a:t>Max-Heap</a:t>
            </a:r>
          </a:p>
        </p:txBody>
      </p:sp>
      <p:grpSp>
        <p:nvGrpSpPr>
          <p:cNvPr id="3086" name="Group 65">
            <a:extLst>
              <a:ext uri="{FF2B5EF4-FFF2-40B4-BE49-F238E27FC236}">
                <a16:creationId xmlns:a16="http://schemas.microsoft.com/office/drawing/2014/main" id="{63399D96-C42F-4932-ADBC-8E98E2DD5982}"/>
              </a:ext>
            </a:extLst>
          </p:cNvPr>
          <p:cNvGrpSpPr>
            <a:grpSpLocks/>
          </p:cNvGrpSpPr>
          <p:nvPr/>
        </p:nvGrpSpPr>
        <p:grpSpPr bwMode="auto">
          <a:xfrm>
            <a:off x="5635625" y="1831975"/>
            <a:ext cx="609600" cy="4876800"/>
            <a:chOff x="480" y="1152"/>
            <a:chExt cx="384" cy="3072"/>
          </a:xfrm>
        </p:grpSpPr>
        <p:sp>
          <p:nvSpPr>
            <p:cNvPr id="3110" name="Line 66">
              <a:extLst>
                <a:ext uri="{FF2B5EF4-FFF2-40B4-BE49-F238E27FC236}">
                  <a16:creationId xmlns:a16="http://schemas.microsoft.com/office/drawing/2014/main" id="{79BE54F5-706C-4F2C-991E-EDD2DF165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Rectangle 67">
              <a:extLst>
                <a:ext uri="{FF2B5EF4-FFF2-40B4-BE49-F238E27FC236}">
                  <a16:creationId xmlns:a16="http://schemas.microsoft.com/office/drawing/2014/main" id="{558CD27C-D93C-4834-843C-51C62BD7B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12" name="Line 68">
              <a:extLst>
                <a:ext uri="{FF2B5EF4-FFF2-40B4-BE49-F238E27FC236}">
                  <a16:creationId xmlns:a16="http://schemas.microsoft.com/office/drawing/2014/main" id="{2931B406-054F-4397-A537-15CD59E3B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" name="Line 69">
              <a:extLst>
                <a:ext uri="{FF2B5EF4-FFF2-40B4-BE49-F238E27FC236}">
                  <a16:creationId xmlns:a16="http://schemas.microsoft.com/office/drawing/2014/main" id="{001CEDA5-30BC-4D4A-9A76-F84BE7204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Line 70">
              <a:extLst>
                <a:ext uri="{FF2B5EF4-FFF2-40B4-BE49-F238E27FC236}">
                  <a16:creationId xmlns:a16="http://schemas.microsoft.com/office/drawing/2014/main" id="{5D0F51DF-BFFC-4CE6-84B9-5D5A5828F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Line 71">
              <a:extLst>
                <a:ext uri="{FF2B5EF4-FFF2-40B4-BE49-F238E27FC236}">
                  <a16:creationId xmlns:a16="http://schemas.microsoft.com/office/drawing/2014/main" id="{9023F008-46AE-4351-A0E7-4B91F8571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Line 72">
              <a:extLst>
                <a:ext uri="{FF2B5EF4-FFF2-40B4-BE49-F238E27FC236}">
                  <a16:creationId xmlns:a16="http://schemas.microsoft.com/office/drawing/2014/main" id="{2172F957-321D-40A1-BA1E-3E984B9BB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7" name="Line 73">
              <a:extLst>
                <a:ext uri="{FF2B5EF4-FFF2-40B4-BE49-F238E27FC236}">
                  <a16:creationId xmlns:a16="http://schemas.microsoft.com/office/drawing/2014/main" id="{EACFCBC6-A8F6-4CED-9B09-1107BEF1E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8" name="Line 74">
              <a:extLst>
                <a:ext uri="{FF2B5EF4-FFF2-40B4-BE49-F238E27FC236}">
                  <a16:creationId xmlns:a16="http://schemas.microsoft.com/office/drawing/2014/main" id="{DD1A40DF-0652-4B1E-AF72-C6F78763A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9" name="Line 75">
              <a:extLst>
                <a:ext uri="{FF2B5EF4-FFF2-40B4-BE49-F238E27FC236}">
                  <a16:creationId xmlns:a16="http://schemas.microsoft.com/office/drawing/2014/main" id="{AF86EBEE-23D2-4157-AD5B-2007581CA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7" name="Group 65">
            <a:extLst>
              <a:ext uri="{FF2B5EF4-FFF2-40B4-BE49-F238E27FC236}">
                <a16:creationId xmlns:a16="http://schemas.microsoft.com/office/drawing/2014/main" id="{D8F498ED-CEE3-49E7-9A9A-FF5D2FD6801C}"/>
              </a:ext>
            </a:extLst>
          </p:cNvPr>
          <p:cNvGrpSpPr>
            <a:grpSpLocks/>
          </p:cNvGrpSpPr>
          <p:nvPr/>
        </p:nvGrpSpPr>
        <p:grpSpPr bwMode="auto">
          <a:xfrm>
            <a:off x="6249988" y="1831975"/>
            <a:ext cx="609600" cy="4876800"/>
            <a:chOff x="480" y="1152"/>
            <a:chExt cx="384" cy="3072"/>
          </a:xfrm>
        </p:grpSpPr>
        <p:sp>
          <p:nvSpPr>
            <p:cNvPr id="3100" name="Line 66">
              <a:extLst>
                <a:ext uri="{FF2B5EF4-FFF2-40B4-BE49-F238E27FC236}">
                  <a16:creationId xmlns:a16="http://schemas.microsoft.com/office/drawing/2014/main" id="{7E0EF7D3-2430-42CD-8CBC-F1F7C0479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Rectangle 67">
              <a:extLst>
                <a:ext uri="{FF2B5EF4-FFF2-40B4-BE49-F238E27FC236}">
                  <a16:creationId xmlns:a16="http://schemas.microsoft.com/office/drawing/2014/main" id="{CA3DC5E2-E313-40AC-B730-5B1B29602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02" name="Line 68">
              <a:extLst>
                <a:ext uri="{FF2B5EF4-FFF2-40B4-BE49-F238E27FC236}">
                  <a16:creationId xmlns:a16="http://schemas.microsoft.com/office/drawing/2014/main" id="{C5955EC4-16D1-4A28-8E85-E1C69087C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Line 69">
              <a:extLst>
                <a:ext uri="{FF2B5EF4-FFF2-40B4-BE49-F238E27FC236}">
                  <a16:creationId xmlns:a16="http://schemas.microsoft.com/office/drawing/2014/main" id="{AACE1C57-21A1-4C0D-94A5-E539E7906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Line 70">
              <a:extLst>
                <a:ext uri="{FF2B5EF4-FFF2-40B4-BE49-F238E27FC236}">
                  <a16:creationId xmlns:a16="http://schemas.microsoft.com/office/drawing/2014/main" id="{07CEDC21-B8B4-418F-9A46-38E53CC08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Line 71">
              <a:extLst>
                <a:ext uri="{FF2B5EF4-FFF2-40B4-BE49-F238E27FC236}">
                  <a16:creationId xmlns:a16="http://schemas.microsoft.com/office/drawing/2014/main" id="{A493964F-4AF0-4598-B428-FBFC8141C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Line 72">
              <a:extLst>
                <a:ext uri="{FF2B5EF4-FFF2-40B4-BE49-F238E27FC236}">
                  <a16:creationId xmlns:a16="http://schemas.microsoft.com/office/drawing/2014/main" id="{A13A3A7E-98BF-47A7-8CEC-10BC53348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Line 73">
              <a:extLst>
                <a:ext uri="{FF2B5EF4-FFF2-40B4-BE49-F238E27FC236}">
                  <a16:creationId xmlns:a16="http://schemas.microsoft.com/office/drawing/2014/main" id="{D86DD175-A0C7-4B81-AE0F-6344ADDB2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74">
              <a:extLst>
                <a:ext uri="{FF2B5EF4-FFF2-40B4-BE49-F238E27FC236}">
                  <a16:creationId xmlns:a16="http://schemas.microsoft.com/office/drawing/2014/main" id="{D4B5C0B6-DDD6-44E9-BC7F-F280D2D65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Line 75">
              <a:extLst>
                <a:ext uri="{FF2B5EF4-FFF2-40B4-BE49-F238E27FC236}">
                  <a16:creationId xmlns:a16="http://schemas.microsoft.com/office/drawing/2014/main" id="{DBD88636-C2E0-45B7-94E5-EE5A556F8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8" name="Group 65">
            <a:extLst>
              <a:ext uri="{FF2B5EF4-FFF2-40B4-BE49-F238E27FC236}">
                <a16:creationId xmlns:a16="http://schemas.microsoft.com/office/drawing/2014/main" id="{DC652AC9-3250-4302-9069-32C578A475DB}"/>
              </a:ext>
            </a:extLst>
          </p:cNvPr>
          <p:cNvGrpSpPr>
            <a:grpSpLocks/>
          </p:cNvGrpSpPr>
          <p:nvPr/>
        </p:nvGrpSpPr>
        <p:grpSpPr bwMode="auto">
          <a:xfrm>
            <a:off x="6865938" y="1831975"/>
            <a:ext cx="609600" cy="4876800"/>
            <a:chOff x="480" y="1152"/>
            <a:chExt cx="384" cy="3072"/>
          </a:xfrm>
        </p:grpSpPr>
        <p:sp>
          <p:nvSpPr>
            <p:cNvPr id="3090" name="Line 66">
              <a:extLst>
                <a:ext uri="{FF2B5EF4-FFF2-40B4-BE49-F238E27FC236}">
                  <a16:creationId xmlns:a16="http://schemas.microsoft.com/office/drawing/2014/main" id="{B1F0FBDB-9CD7-47FF-8385-76F09A00F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Rectangle 67">
              <a:extLst>
                <a:ext uri="{FF2B5EF4-FFF2-40B4-BE49-F238E27FC236}">
                  <a16:creationId xmlns:a16="http://schemas.microsoft.com/office/drawing/2014/main" id="{B6AAFEEF-AB51-4A25-89ED-920A2C401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92" name="Line 68">
              <a:extLst>
                <a:ext uri="{FF2B5EF4-FFF2-40B4-BE49-F238E27FC236}">
                  <a16:creationId xmlns:a16="http://schemas.microsoft.com/office/drawing/2014/main" id="{B402F9A2-260A-4643-AEB5-5E1850B2E4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69">
              <a:extLst>
                <a:ext uri="{FF2B5EF4-FFF2-40B4-BE49-F238E27FC236}">
                  <a16:creationId xmlns:a16="http://schemas.microsoft.com/office/drawing/2014/main" id="{E2FD93EC-C38B-4259-91A2-8460156F9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70">
              <a:extLst>
                <a:ext uri="{FF2B5EF4-FFF2-40B4-BE49-F238E27FC236}">
                  <a16:creationId xmlns:a16="http://schemas.microsoft.com/office/drawing/2014/main" id="{702204AF-D6BE-4348-A72F-7127B0F89C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71">
              <a:extLst>
                <a:ext uri="{FF2B5EF4-FFF2-40B4-BE49-F238E27FC236}">
                  <a16:creationId xmlns:a16="http://schemas.microsoft.com/office/drawing/2014/main" id="{1034F647-0606-4CA2-ADA5-8974DAA194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72">
              <a:extLst>
                <a:ext uri="{FF2B5EF4-FFF2-40B4-BE49-F238E27FC236}">
                  <a16:creationId xmlns:a16="http://schemas.microsoft.com/office/drawing/2014/main" id="{F7BEAC26-8085-44A5-BE8B-A44572C55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73">
              <a:extLst>
                <a:ext uri="{FF2B5EF4-FFF2-40B4-BE49-F238E27FC236}">
                  <a16:creationId xmlns:a16="http://schemas.microsoft.com/office/drawing/2014/main" id="{16FA3467-5D32-4BA7-8EC4-0AA6C0519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74">
              <a:extLst>
                <a:ext uri="{FF2B5EF4-FFF2-40B4-BE49-F238E27FC236}">
                  <a16:creationId xmlns:a16="http://schemas.microsoft.com/office/drawing/2014/main" id="{86380CB0-64D7-4D75-900B-247C04CF7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75">
              <a:extLst>
                <a:ext uri="{FF2B5EF4-FFF2-40B4-BE49-F238E27FC236}">
                  <a16:creationId xmlns:a16="http://schemas.microsoft.com/office/drawing/2014/main" id="{3EF50289-4A17-408B-B9D3-560823194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9" name="Rectangle 120">
            <a:extLst>
              <a:ext uri="{FF2B5EF4-FFF2-40B4-BE49-F238E27FC236}">
                <a16:creationId xmlns:a16="http://schemas.microsoft.com/office/drawing/2014/main" id="{5BE00AC9-3B73-4EB0-8A0C-C3C755CFC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871663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Arial"/>
                <a:cs typeface="Arial"/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Arial"/>
                <a:cs typeface="Arial"/>
              </a:rPr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8BEFDD-77D2-4B28-87FA-76671833633E}"/>
              </a:ext>
            </a:extLst>
          </p:cNvPr>
          <p:cNvSpPr txBox="1"/>
          <p:nvPr/>
        </p:nvSpPr>
        <p:spPr>
          <a:xfrm>
            <a:off x="1463438" y="1832791"/>
            <a:ext cx="427252" cy="4940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5</a:t>
            </a:r>
            <a:endParaRPr lang="en-US" sz="1600"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22</a:t>
            </a: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9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92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63</a:t>
            </a: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81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48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76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54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28</a:t>
            </a:r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CD94205-7978-4C56-B677-1E8AB98474FD}"/>
              </a:ext>
            </a:extLst>
          </p:cNvPr>
          <p:cNvSpPr txBox="1"/>
          <p:nvPr/>
        </p:nvSpPr>
        <p:spPr>
          <a:xfrm>
            <a:off x="2082355" y="1772895"/>
            <a:ext cx="427252" cy="4940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5</a:t>
            </a:r>
            <a:endParaRPr lang="en-US" sz="1600"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22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81</a:t>
            </a: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92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63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9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48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76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54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28</a:t>
            </a:r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29273AC-0A93-465D-9360-E6E9BFD03FDA}"/>
              </a:ext>
            </a:extLst>
          </p:cNvPr>
          <p:cNvSpPr txBox="1"/>
          <p:nvPr/>
        </p:nvSpPr>
        <p:spPr>
          <a:xfrm>
            <a:off x="2681307" y="1782877"/>
            <a:ext cx="427252" cy="4940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5</a:t>
            </a:r>
            <a:endParaRPr lang="en-US" sz="1600"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92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81</a:t>
            </a: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22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63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9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48</a:t>
            </a: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76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54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28</a:t>
            </a:r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7B96E53-2943-4C84-8CD4-A525A7E771B7}"/>
              </a:ext>
            </a:extLst>
          </p:cNvPr>
          <p:cNvSpPr txBox="1"/>
          <p:nvPr/>
        </p:nvSpPr>
        <p:spPr>
          <a:xfrm>
            <a:off x="3300224" y="1792859"/>
            <a:ext cx="427252" cy="4940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lang="en-US" sz="160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92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81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76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63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9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48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22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54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28</a:t>
            </a:r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454C239-DB17-4CC1-9FE9-C5245AEE697C}"/>
              </a:ext>
            </a:extLst>
          </p:cNvPr>
          <p:cNvSpPr txBox="1"/>
          <p:nvPr/>
        </p:nvSpPr>
        <p:spPr>
          <a:xfrm>
            <a:off x="3909158" y="1792859"/>
            <a:ext cx="427252" cy="4940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92</a:t>
            </a:r>
            <a:endParaRPr lang="en-US" sz="1600" dirty="0"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81</a:t>
            </a: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76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63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9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48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22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54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28</a:t>
            </a:r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837E6FC-D69D-4F74-AB0D-2933973D1378}"/>
              </a:ext>
            </a:extLst>
          </p:cNvPr>
          <p:cNvSpPr txBox="1"/>
          <p:nvPr/>
        </p:nvSpPr>
        <p:spPr>
          <a:xfrm>
            <a:off x="4518092" y="1832789"/>
            <a:ext cx="427252" cy="4940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92</a:t>
            </a:r>
            <a:endParaRPr lang="en-US" sz="1600" dirty="0"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76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81</a:t>
            </a: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63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9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48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22</a:t>
            </a: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54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28</a:t>
            </a:r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6FDB6C7-0437-4A40-A0FF-AE6EA769B711}"/>
              </a:ext>
            </a:extLst>
          </p:cNvPr>
          <p:cNvSpPr txBox="1"/>
          <p:nvPr/>
        </p:nvSpPr>
        <p:spPr>
          <a:xfrm>
            <a:off x="5127026" y="1832789"/>
            <a:ext cx="427252" cy="4940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92</a:t>
            </a:r>
            <a:endParaRPr lang="en-US" sz="1600" dirty="0"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76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81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54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63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9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48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22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5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28</a:t>
            </a:r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026927-B15E-4826-BD29-B5059870986D}"/>
              </a:ext>
            </a:extLst>
          </p:cNvPr>
          <p:cNvSpPr txBox="1"/>
          <p:nvPr/>
        </p:nvSpPr>
        <p:spPr>
          <a:xfrm>
            <a:off x="6973794" y="1832789"/>
            <a:ext cx="427252" cy="4940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92</a:t>
            </a:r>
            <a:endParaRPr lang="en-US" sz="1600" dirty="0"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76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81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54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63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9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48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22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5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28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4">
            <a:extLst>
              <a:ext uri="{FF2B5EF4-FFF2-40B4-BE49-F238E27FC236}">
                <a16:creationId xmlns:a16="http://schemas.microsoft.com/office/drawing/2014/main" id="{F681984B-9AF7-4DD1-A08C-6AE4EFF94A7E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828800"/>
            <a:ext cx="609600" cy="4876800"/>
            <a:chOff x="480" y="1152"/>
            <a:chExt cx="384" cy="3072"/>
          </a:xfrm>
        </p:grpSpPr>
        <p:sp>
          <p:nvSpPr>
            <p:cNvPr id="4221" name="Line 5">
              <a:extLst>
                <a:ext uri="{FF2B5EF4-FFF2-40B4-BE49-F238E27FC236}">
                  <a16:creationId xmlns:a16="http://schemas.microsoft.com/office/drawing/2014/main" id="{114AC4EA-CE13-4BD2-AAD6-190054DBE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" name="Rectangle 6">
              <a:extLst>
                <a:ext uri="{FF2B5EF4-FFF2-40B4-BE49-F238E27FC236}">
                  <a16:creationId xmlns:a16="http://schemas.microsoft.com/office/drawing/2014/main" id="{DED0E85E-104F-46B1-A053-B9F1AEF4B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23" name="Line 7">
              <a:extLst>
                <a:ext uri="{FF2B5EF4-FFF2-40B4-BE49-F238E27FC236}">
                  <a16:creationId xmlns:a16="http://schemas.microsoft.com/office/drawing/2014/main" id="{A749BB48-8FEC-49EF-A0B0-BE6852AA5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" name="Line 8">
              <a:extLst>
                <a:ext uri="{FF2B5EF4-FFF2-40B4-BE49-F238E27FC236}">
                  <a16:creationId xmlns:a16="http://schemas.microsoft.com/office/drawing/2014/main" id="{91301F34-2F74-4C55-96BA-0A5803E72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" name="Line 9">
              <a:extLst>
                <a:ext uri="{FF2B5EF4-FFF2-40B4-BE49-F238E27FC236}">
                  <a16:creationId xmlns:a16="http://schemas.microsoft.com/office/drawing/2014/main" id="{2797D54D-5911-448C-8D1E-3F18ACA32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" name="Line 10">
              <a:extLst>
                <a:ext uri="{FF2B5EF4-FFF2-40B4-BE49-F238E27FC236}">
                  <a16:creationId xmlns:a16="http://schemas.microsoft.com/office/drawing/2014/main" id="{954325B1-3A82-400E-BFF6-C2A531BBF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" name="Line 11">
              <a:extLst>
                <a:ext uri="{FF2B5EF4-FFF2-40B4-BE49-F238E27FC236}">
                  <a16:creationId xmlns:a16="http://schemas.microsoft.com/office/drawing/2014/main" id="{CD0E30AE-435E-4A0E-8010-DFF0FFB89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" name="Line 12">
              <a:extLst>
                <a:ext uri="{FF2B5EF4-FFF2-40B4-BE49-F238E27FC236}">
                  <a16:creationId xmlns:a16="http://schemas.microsoft.com/office/drawing/2014/main" id="{AA56CE54-7C60-4225-B1A9-B92E27BF65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" name="Line 13">
              <a:extLst>
                <a:ext uri="{FF2B5EF4-FFF2-40B4-BE49-F238E27FC236}">
                  <a16:creationId xmlns:a16="http://schemas.microsoft.com/office/drawing/2014/main" id="{44E93EF7-9BE5-4ACC-BAD7-C87F27CBA1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" name="Line 14">
              <a:extLst>
                <a:ext uri="{FF2B5EF4-FFF2-40B4-BE49-F238E27FC236}">
                  <a16:creationId xmlns:a16="http://schemas.microsoft.com/office/drawing/2014/main" id="{66F15FBA-6088-486D-8E3A-69AB38527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9" name="Group 15">
            <a:extLst>
              <a:ext uri="{FF2B5EF4-FFF2-40B4-BE49-F238E27FC236}">
                <a16:creationId xmlns:a16="http://schemas.microsoft.com/office/drawing/2014/main" id="{A482D4DE-6766-43CC-BC97-17C52DD63CEC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828800"/>
            <a:ext cx="609600" cy="4876800"/>
            <a:chOff x="480" y="1152"/>
            <a:chExt cx="384" cy="3072"/>
          </a:xfrm>
        </p:grpSpPr>
        <p:sp>
          <p:nvSpPr>
            <p:cNvPr id="4211" name="Line 16">
              <a:extLst>
                <a:ext uri="{FF2B5EF4-FFF2-40B4-BE49-F238E27FC236}">
                  <a16:creationId xmlns:a16="http://schemas.microsoft.com/office/drawing/2014/main" id="{BB2DA5AA-7559-4962-9513-C1B90AD34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" name="Rectangle 17">
              <a:extLst>
                <a:ext uri="{FF2B5EF4-FFF2-40B4-BE49-F238E27FC236}">
                  <a16:creationId xmlns:a16="http://schemas.microsoft.com/office/drawing/2014/main" id="{37E9F0FF-B62E-4D7F-BC5F-527A75289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13" name="Line 18">
              <a:extLst>
                <a:ext uri="{FF2B5EF4-FFF2-40B4-BE49-F238E27FC236}">
                  <a16:creationId xmlns:a16="http://schemas.microsoft.com/office/drawing/2014/main" id="{21A506BF-3737-484C-98B7-B2B9CF47C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" name="Line 19">
              <a:extLst>
                <a:ext uri="{FF2B5EF4-FFF2-40B4-BE49-F238E27FC236}">
                  <a16:creationId xmlns:a16="http://schemas.microsoft.com/office/drawing/2014/main" id="{DF4B7902-9222-4450-834B-40B4EA60C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" name="Line 20">
              <a:extLst>
                <a:ext uri="{FF2B5EF4-FFF2-40B4-BE49-F238E27FC236}">
                  <a16:creationId xmlns:a16="http://schemas.microsoft.com/office/drawing/2014/main" id="{8A8B4899-D1AD-403E-A65E-CE750D745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" name="Line 21">
              <a:extLst>
                <a:ext uri="{FF2B5EF4-FFF2-40B4-BE49-F238E27FC236}">
                  <a16:creationId xmlns:a16="http://schemas.microsoft.com/office/drawing/2014/main" id="{8446A5AA-01CF-4FB9-8728-8AD0C376A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" name="Line 22">
              <a:extLst>
                <a:ext uri="{FF2B5EF4-FFF2-40B4-BE49-F238E27FC236}">
                  <a16:creationId xmlns:a16="http://schemas.microsoft.com/office/drawing/2014/main" id="{36EC865E-62E0-426B-A72A-E19FDBAE5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" name="Line 23">
              <a:extLst>
                <a:ext uri="{FF2B5EF4-FFF2-40B4-BE49-F238E27FC236}">
                  <a16:creationId xmlns:a16="http://schemas.microsoft.com/office/drawing/2014/main" id="{E176BED4-F2AB-43CC-A61D-20C0763E1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" name="Line 24">
              <a:extLst>
                <a:ext uri="{FF2B5EF4-FFF2-40B4-BE49-F238E27FC236}">
                  <a16:creationId xmlns:a16="http://schemas.microsoft.com/office/drawing/2014/main" id="{A0509F4A-DD67-46E4-BD2B-E9BC2B2BE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" name="Line 25">
              <a:extLst>
                <a:ext uri="{FF2B5EF4-FFF2-40B4-BE49-F238E27FC236}">
                  <a16:creationId xmlns:a16="http://schemas.microsoft.com/office/drawing/2014/main" id="{4E439D41-28C2-4A64-905F-4FED25C90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0" name="Group 26">
            <a:extLst>
              <a:ext uri="{FF2B5EF4-FFF2-40B4-BE49-F238E27FC236}">
                <a16:creationId xmlns:a16="http://schemas.microsoft.com/office/drawing/2014/main" id="{E7E65C95-6042-4505-B20E-05FB93540B72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828800"/>
            <a:ext cx="609600" cy="4876800"/>
            <a:chOff x="480" y="1152"/>
            <a:chExt cx="384" cy="3072"/>
          </a:xfrm>
        </p:grpSpPr>
        <p:sp>
          <p:nvSpPr>
            <p:cNvPr id="4201" name="Line 27">
              <a:extLst>
                <a:ext uri="{FF2B5EF4-FFF2-40B4-BE49-F238E27FC236}">
                  <a16:creationId xmlns:a16="http://schemas.microsoft.com/office/drawing/2014/main" id="{CE4A5B3C-3BB0-4590-8E9F-50BB5B834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" name="Rectangle 28">
              <a:extLst>
                <a:ext uri="{FF2B5EF4-FFF2-40B4-BE49-F238E27FC236}">
                  <a16:creationId xmlns:a16="http://schemas.microsoft.com/office/drawing/2014/main" id="{E9C63F9E-F093-4C0F-9529-7F86FC41E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03" name="Line 29">
              <a:extLst>
                <a:ext uri="{FF2B5EF4-FFF2-40B4-BE49-F238E27FC236}">
                  <a16:creationId xmlns:a16="http://schemas.microsoft.com/office/drawing/2014/main" id="{AAFB06F2-FCB9-481F-8D88-00F6A8A0D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" name="Line 30">
              <a:extLst>
                <a:ext uri="{FF2B5EF4-FFF2-40B4-BE49-F238E27FC236}">
                  <a16:creationId xmlns:a16="http://schemas.microsoft.com/office/drawing/2014/main" id="{8F11C794-F7E7-4861-B1B4-8478850E3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" name="Line 31">
              <a:extLst>
                <a:ext uri="{FF2B5EF4-FFF2-40B4-BE49-F238E27FC236}">
                  <a16:creationId xmlns:a16="http://schemas.microsoft.com/office/drawing/2014/main" id="{5F3CD864-7D65-4FB6-9B1F-DD99D041E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" name="Line 32">
              <a:extLst>
                <a:ext uri="{FF2B5EF4-FFF2-40B4-BE49-F238E27FC236}">
                  <a16:creationId xmlns:a16="http://schemas.microsoft.com/office/drawing/2014/main" id="{E2DC95B8-E105-419F-91AB-19F2F8AC3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" name="Line 33">
              <a:extLst>
                <a:ext uri="{FF2B5EF4-FFF2-40B4-BE49-F238E27FC236}">
                  <a16:creationId xmlns:a16="http://schemas.microsoft.com/office/drawing/2014/main" id="{ABA2CC19-47A8-4CBD-A4E4-610FB68A2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" name="Line 34">
              <a:extLst>
                <a:ext uri="{FF2B5EF4-FFF2-40B4-BE49-F238E27FC236}">
                  <a16:creationId xmlns:a16="http://schemas.microsoft.com/office/drawing/2014/main" id="{A2A21579-E1CC-4DF0-A6E3-CFE1A7DD9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" name="Line 35">
              <a:extLst>
                <a:ext uri="{FF2B5EF4-FFF2-40B4-BE49-F238E27FC236}">
                  <a16:creationId xmlns:a16="http://schemas.microsoft.com/office/drawing/2014/main" id="{F91479CF-4B9E-47EA-82FC-2B5E2C809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" name="Line 36">
              <a:extLst>
                <a:ext uri="{FF2B5EF4-FFF2-40B4-BE49-F238E27FC236}">
                  <a16:creationId xmlns:a16="http://schemas.microsoft.com/office/drawing/2014/main" id="{F0058F50-A41E-4F3E-B7EA-9E8BA41D5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1" name="Group 37">
            <a:extLst>
              <a:ext uri="{FF2B5EF4-FFF2-40B4-BE49-F238E27FC236}">
                <a16:creationId xmlns:a16="http://schemas.microsoft.com/office/drawing/2014/main" id="{324A8347-C1E2-445A-A8D2-2608FC765445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828800"/>
            <a:ext cx="609600" cy="4876800"/>
            <a:chOff x="480" y="1152"/>
            <a:chExt cx="384" cy="3072"/>
          </a:xfrm>
        </p:grpSpPr>
        <p:sp>
          <p:nvSpPr>
            <p:cNvPr id="4191" name="Line 38">
              <a:extLst>
                <a:ext uri="{FF2B5EF4-FFF2-40B4-BE49-F238E27FC236}">
                  <a16:creationId xmlns:a16="http://schemas.microsoft.com/office/drawing/2014/main" id="{42381660-DF35-4710-AAFC-0990FF0F3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2" name="Rectangle 39">
              <a:extLst>
                <a:ext uri="{FF2B5EF4-FFF2-40B4-BE49-F238E27FC236}">
                  <a16:creationId xmlns:a16="http://schemas.microsoft.com/office/drawing/2014/main" id="{59CF0A84-59FE-4BD8-88E4-E7FB7C2A4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93" name="Line 40">
              <a:extLst>
                <a:ext uri="{FF2B5EF4-FFF2-40B4-BE49-F238E27FC236}">
                  <a16:creationId xmlns:a16="http://schemas.microsoft.com/office/drawing/2014/main" id="{897C215E-34F5-425F-AC4F-D325E6207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4" name="Line 41">
              <a:extLst>
                <a:ext uri="{FF2B5EF4-FFF2-40B4-BE49-F238E27FC236}">
                  <a16:creationId xmlns:a16="http://schemas.microsoft.com/office/drawing/2014/main" id="{5E7D5C73-8AA9-439E-BA37-2A8AED2A7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5" name="Line 42">
              <a:extLst>
                <a:ext uri="{FF2B5EF4-FFF2-40B4-BE49-F238E27FC236}">
                  <a16:creationId xmlns:a16="http://schemas.microsoft.com/office/drawing/2014/main" id="{5A3C45EA-B269-4918-9728-0F031766C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6" name="Line 43">
              <a:extLst>
                <a:ext uri="{FF2B5EF4-FFF2-40B4-BE49-F238E27FC236}">
                  <a16:creationId xmlns:a16="http://schemas.microsoft.com/office/drawing/2014/main" id="{4C6ACA30-5CD1-4E3B-848E-3091CE165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7" name="Line 44">
              <a:extLst>
                <a:ext uri="{FF2B5EF4-FFF2-40B4-BE49-F238E27FC236}">
                  <a16:creationId xmlns:a16="http://schemas.microsoft.com/office/drawing/2014/main" id="{B2C4972D-F95B-4A37-A3A7-D7782995C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" name="Line 45">
              <a:extLst>
                <a:ext uri="{FF2B5EF4-FFF2-40B4-BE49-F238E27FC236}">
                  <a16:creationId xmlns:a16="http://schemas.microsoft.com/office/drawing/2014/main" id="{F33E1BD1-0DE1-4874-A815-83F22446F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" name="Line 46">
              <a:extLst>
                <a:ext uri="{FF2B5EF4-FFF2-40B4-BE49-F238E27FC236}">
                  <a16:creationId xmlns:a16="http://schemas.microsoft.com/office/drawing/2014/main" id="{C8C2C39F-4DA6-441E-95A1-051B46A7D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" name="Line 47">
              <a:extLst>
                <a:ext uri="{FF2B5EF4-FFF2-40B4-BE49-F238E27FC236}">
                  <a16:creationId xmlns:a16="http://schemas.microsoft.com/office/drawing/2014/main" id="{BB5C0B6E-E58B-4726-A082-8EFF45FBB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2" name="Group 48">
            <a:extLst>
              <a:ext uri="{FF2B5EF4-FFF2-40B4-BE49-F238E27FC236}">
                <a16:creationId xmlns:a16="http://schemas.microsoft.com/office/drawing/2014/main" id="{84CD7718-E259-4CC5-9989-EF485485A9FB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828800"/>
            <a:ext cx="609600" cy="4876800"/>
            <a:chOff x="480" y="1152"/>
            <a:chExt cx="384" cy="3072"/>
          </a:xfrm>
        </p:grpSpPr>
        <p:sp>
          <p:nvSpPr>
            <p:cNvPr id="4181" name="Line 49">
              <a:extLst>
                <a:ext uri="{FF2B5EF4-FFF2-40B4-BE49-F238E27FC236}">
                  <a16:creationId xmlns:a16="http://schemas.microsoft.com/office/drawing/2014/main" id="{E3F93998-9525-4823-B19D-528294F3B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2" name="Rectangle 50">
              <a:extLst>
                <a:ext uri="{FF2B5EF4-FFF2-40B4-BE49-F238E27FC236}">
                  <a16:creationId xmlns:a16="http://schemas.microsoft.com/office/drawing/2014/main" id="{0D17439F-0EFC-48DE-878B-E4F53860C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83" name="Line 51">
              <a:extLst>
                <a:ext uri="{FF2B5EF4-FFF2-40B4-BE49-F238E27FC236}">
                  <a16:creationId xmlns:a16="http://schemas.microsoft.com/office/drawing/2014/main" id="{FFBBEF2C-D6E3-4851-9EF8-B9CA079C8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4" name="Line 52">
              <a:extLst>
                <a:ext uri="{FF2B5EF4-FFF2-40B4-BE49-F238E27FC236}">
                  <a16:creationId xmlns:a16="http://schemas.microsoft.com/office/drawing/2014/main" id="{B2070290-3000-410E-BD83-633FE4509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5" name="Line 53">
              <a:extLst>
                <a:ext uri="{FF2B5EF4-FFF2-40B4-BE49-F238E27FC236}">
                  <a16:creationId xmlns:a16="http://schemas.microsoft.com/office/drawing/2014/main" id="{A523A62D-85CB-4A4B-BAC7-3F76B27124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6" name="Line 54">
              <a:extLst>
                <a:ext uri="{FF2B5EF4-FFF2-40B4-BE49-F238E27FC236}">
                  <a16:creationId xmlns:a16="http://schemas.microsoft.com/office/drawing/2014/main" id="{E3F8D837-864F-4883-874B-4EF1446EB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7" name="Line 55">
              <a:extLst>
                <a:ext uri="{FF2B5EF4-FFF2-40B4-BE49-F238E27FC236}">
                  <a16:creationId xmlns:a16="http://schemas.microsoft.com/office/drawing/2014/main" id="{518A4AEA-9593-4C1A-BECA-9492FFE31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" name="Line 56">
              <a:extLst>
                <a:ext uri="{FF2B5EF4-FFF2-40B4-BE49-F238E27FC236}">
                  <a16:creationId xmlns:a16="http://schemas.microsoft.com/office/drawing/2014/main" id="{C6C5EFB4-8F50-43DA-9C19-79B98764E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9" name="Line 57">
              <a:extLst>
                <a:ext uri="{FF2B5EF4-FFF2-40B4-BE49-F238E27FC236}">
                  <a16:creationId xmlns:a16="http://schemas.microsoft.com/office/drawing/2014/main" id="{C62EF03F-5146-4FD5-BB29-F53D04EF89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0" name="Line 58">
              <a:extLst>
                <a:ext uri="{FF2B5EF4-FFF2-40B4-BE49-F238E27FC236}">
                  <a16:creationId xmlns:a16="http://schemas.microsoft.com/office/drawing/2014/main" id="{6D1FA615-8846-4F38-A635-42B49A5FC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3" name="Group 59">
            <a:extLst>
              <a:ext uri="{FF2B5EF4-FFF2-40B4-BE49-F238E27FC236}">
                <a16:creationId xmlns:a16="http://schemas.microsoft.com/office/drawing/2014/main" id="{F2C55981-4ACD-4793-BD57-09D44856E0E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828800"/>
            <a:ext cx="609600" cy="4876800"/>
            <a:chOff x="480" y="1152"/>
            <a:chExt cx="384" cy="3072"/>
          </a:xfrm>
        </p:grpSpPr>
        <p:sp>
          <p:nvSpPr>
            <p:cNvPr id="4171" name="Line 60">
              <a:extLst>
                <a:ext uri="{FF2B5EF4-FFF2-40B4-BE49-F238E27FC236}">
                  <a16:creationId xmlns:a16="http://schemas.microsoft.com/office/drawing/2014/main" id="{BBD82779-E198-4967-B9DF-AC97969FB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2" name="Rectangle 61">
              <a:extLst>
                <a:ext uri="{FF2B5EF4-FFF2-40B4-BE49-F238E27FC236}">
                  <a16:creationId xmlns:a16="http://schemas.microsoft.com/office/drawing/2014/main" id="{3E22B915-69B4-4721-8EE3-FC6D41958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73" name="Line 62">
              <a:extLst>
                <a:ext uri="{FF2B5EF4-FFF2-40B4-BE49-F238E27FC236}">
                  <a16:creationId xmlns:a16="http://schemas.microsoft.com/office/drawing/2014/main" id="{E45990F4-1F34-4A5F-BB8D-F02D1E83B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4" name="Line 63">
              <a:extLst>
                <a:ext uri="{FF2B5EF4-FFF2-40B4-BE49-F238E27FC236}">
                  <a16:creationId xmlns:a16="http://schemas.microsoft.com/office/drawing/2014/main" id="{550EC63C-3D6B-43D3-AB13-52D4D51567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5" name="Line 64">
              <a:extLst>
                <a:ext uri="{FF2B5EF4-FFF2-40B4-BE49-F238E27FC236}">
                  <a16:creationId xmlns:a16="http://schemas.microsoft.com/office/drawing/2014/main" id="{CB950F18-B984-4006-AC06-71B384427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6" name="Line 65">
              <a:extLst>
                <a:ext uri="{FF2B5EF4-FFF2-40B4-BE49-F238E27FC236}">
                  <a16:creationId xmlns:a16="http://schemas.microsoft.com/office/drawing/2014/main" id="{216977FC-2487-4B8C-B503-A3424B7A9D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7" name="Line 66">
              <a:extLst>
                <a:ext uri="{FF2B5EF4-FFF2-40B4-BE49-F238E27FC236}">
                  <a16:creationId xmlns:a16="http://schemas.microsoft.com/office/drawing/2014/main" id="{942FE127-E107-4DF2-ACED-ECD73FEE1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" name="Line 67">
              <a:extLst>
                <a:ext uri="{FF2B5EF4-FFF2-40B4-BE49-F238E27FC236}">
                  <a16:creationId xmlns:a16="http://schemas.microsoft.com/office/drawing/2014/main" id="{2A06D034-00E3-498A-9DB2-A45619511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9" name="Line 68">
              <a:extLst>
                <a:ext uri="{FF2B5EF4-FFF2-40B4-BE49-F238E27FC236}">
                  <a16:creationId xmlns:a16="http://schemas.microsoft.com/office/drawing/2014/main" id="{4388C7D7-F707-4D23-A72F-4670EDD1B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0" name="Line 69">
              <a:extLst>
                <a:ext uri="{FF2B5EF4-FFF2-40B4-BE49-F238E27FC236}">
                  <a16:creationId xmlns:a16="http://schemas.microsoft.com/office/drawing/2014/main" id="{72142DFB-0312-470E-93B8-9C57BDD90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4" name="Group 70">
            <a:extLst>
              <a:ext uri="{FF2B5EF4-FFF2-40B4-BE49-F238E27FC236}">
                <a16:creationId xmlns:a16="http://schemas.microsoft.com/office/drawing/2014/main" id="{2EAA57C3-98A6-45CD-AEA6-E5C4C18A50F6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828800"/>
            <a:ext cx="609600" cy="4876800"/>
            <a:chOff x="480" y="1152"/>
            <a:chExt cx="384" cy="3072"/>
          </a:xfrm>
        </p:grpSpPr>
        <p:sp>
          <p:nvSpPr>
            <p:cNvPr id="4161" name="Line 71">
              <a:extLst>
                <a:ext uri="{FF2B5EF4-FFF2-40B4-BE49-F238E27FC236}">
                  <a16:creationId xmlns:a16="http://schemas.microsoft.com/office/drawing/2014/main" id="{3B22D19B-E798-4DD0-8B5A-9D4DEA58B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72">
              <a:extLst>
                <a:ext uri="{FF2B5EF4-FFF2-40B4-BE49-F238E27FC236}">
                  <a16:creationId xmlns:a16="http://schemas.microsoft.com/office/drawing/2014/main" id="{8642F3D3-7F2D-449F-8883-6D34BA38F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63" name="Line 73">
              <a:extLst>
                <a:ext uri="{FF2B5EF4-FFF2-40B4-BE49-F238E27FC236}">
                  <a16:creationId xmlns:a16="http://schemas.microsoft.com/office/drawing/2014/main" id="{8D0E3E0A-B0AF-498F-A523-32EF15D3A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4" name="Line 74">
              <a:extLst>
                <a:ext uri="{FF2B5EF4-FFF2-40B4-BE49-F238E27FC236}">
                  <a16:creationId xmlns:a16="http://schemas.microsoft.com/office/drawing/2014/main" id="{4DB84232-FD60-4447-9C82-EDB6095FE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5" name="Line 75">
              <a:extLst>
                <a:ext uri="{FF2B5EF4-FFF2-40B4-BE49-F238E27FC236}">
                  <a16:creationId xmlns:a16="http://schemas.microsoft.com/office/drawing/2014/main" id="{D4F52AEE-E57A-45AA-8118-A1BCB3CC32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6" name="Line 76">
              <a:extLst>
                <a:ext uri="{FF2B5EF4-FFF2-40B4-BE49-F238E27FC236}">
                  <a16:creationId xmlns:a16="http://schemas.microsoft.com/office/drawing/2014/main" id="{1530582D-8AB2-4BC6-86E8-5503AA85E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" name="Line 77">
              <a:extLst>
                <a:ext uri="{FF2B5EF4-FFF2-40B4-BE49-F238E27FC236}">
                  <a16:creationId xmlns:a16="http://schemas.microsoft.com/office/drawing/2014/main" id="{6EFE5C80-2375-4CAE-B444-156138B27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8" name="Line 78">
              <a:extLst>
                <a:ext uri="{FF2B5EF4-FFF2-40B4-BE49-F238E27FC236}">
                  <a16:creationId xmlns:a16="http://schemas.microsoft.com/office/drawing/2014/main" id="{609E62E6-DA3A-4E5F-9B53-08A11E771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9" name="Line 79">
              <a:extLst>
                <a:ext uri="{FF2B5EF4-FFF2-40B4-BE49-F238E27FC236}">
                  <a16:creationId xmlns:a16="http://schemas.microsoft.com/office/drawing/2014/main" id="{238310A3-6A9F-4F8B-82B0-54D1658E6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0" name="Line 80">
              <a:extLst>
                <a:ext uri="{FF2B5EF4-FFF2-40B4-BE49-F238E27FC236}">
                  <a16:creationId xmlns:a16="http://schemas.microsoft.com/office/drawing/2014/main" id="{550BAC55-DDF1-4102-9CAA-B718057D4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5" name="Group 81">
            <a:extLst>
              <a:ext uri="{FF2B5EF4-FFF2-40B4-BE49-F238E27FC236}">
                <a16:creationId xmlns:a16="http://schemas.microsoft.com/office/drawing/2014/main" id="{1CE8DC3E-9D61-4D8F-91BE-70EFD6F1C4B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28800"/>
            <a:ext cx="609600" cy="4876800"/>
            <a:chOff x="480" y="1152"/>
            <a:chExt cx="384" cy="3072"/>
          </a:xfrm>
        </p:grpSpPr>
        <p:sp>
          <p:nvSpPr>
            <p:cNvPr id="4151" name="Line 82">
              <a:extLst>
                <a:ext uri="{FF2B5EF4-FFF2-40B4-BE49-F238E27FC236}">
                  <a16:creationId xmlns:a16="http://schemas.microsoft.com/office/drawing/2014/main" id="{1930AA02-7AA6-431B-B3D9-AAA0DFA28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2" name="Rectangle 83">
              <a:extLst>
                <a:ext uri="{FF2B5EF4-FFF2-40B4-BE49-F238E27FC236}">
                  <a16:creationId xmlns:a16="http://schemas.microsoft.com/office/drawing/2014/main" id="{0C71DB63-9A5B-4865-A668-95AA25536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53" name="Line 84">
              <a:extLst>
                <a:ext uri="{FF2B5EF4-FFF2-40B4-BE49-F238E27FC236}">
                  <a16:creationId xmlns:a16="http://schemas.microsoft.com/office/drawing/2014/main" id="{C5726C3B-A443-4870-B6F5-CE2965BB8E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85">
              <a:extLst>
                <a:ext uri="{FF2B5EF4-FFF2-40B4-BE49-F238E27FC236}">
                  <a16:creationId xmlns:a16="http://schemas.microsoft.com/office/drawing/2014/main" id="{C5354A6F-D377-4CCB-B0AD-A483D6FB3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5" name="Line 86">
              <a:extLst>
                <a:ext uri="{FF2B5EF4-FFF2-40B4-BE49-F238E27FC236}">
                  <a16:creationId xmlns:a16="http://schemas.microsoft.com/office/drawing/2014/main" id="{1345675C-D440-4BB8-960D-CBC5C8951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6" name="Line 87">
              <a:extLst>
                <a:ext uri="{FF2B5EF4-FFF2-40B4-BE49-F238E27FC236}">
                  <a16:creationId xmlns:a16="http://schemas.microsoft.com/office/drawing/2014/main" id="{04A6E288-DB72-445D-AF19-420CF9258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" name="Line 88">
              <a:extLst>
                <a:ext uri="{FF2B5EF4-FFF2-40B4-BE49-F238E27FC236}">
                  <a16:creationId xmlns:a16="http://schemas.microsoft.com/office/drawing/2014/main" id="{6080D6F0-05A4-4F24-AA23-296CCD221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8" name="Line 89">
              <a:extLst>
                <a:ext uri="{FF2B5EF4-FFF2-40B4-BE49-F238E27FC236}">
                  <a16:creationId xmlns:a16="http://schemas.microsoft.com/office/drawing/2014/main" id="{0D97A5BF-9AD3-41EB-9875-8998BF868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9" name="Line 90">
              <a:extLst>
                <a:ext uri="{FF2B5EF4-FFF2-40B4-BE49-F238E27FC236}">
                  <a16:creationId xmlns:a16="http://schemas.microsoft.com/office/drawing/2014/main" id="{9AEE5FA9-5E56-4C1E-A457-564707C95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0" name="Line 91">
              <a:extLst>
                <a:ext uri="{FF2B5EF4-FFF2-40B4-BE49-F238E27FC236}">
                  <a16:creationId xmlns:a16="http://schemas.microsoft.com/office/drawing/2014/main" id="{A96B8E2E-B72D-4D71-BC1E-7CA988C15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92">
            <a:extLst>
              <a:ext uri="{FF2B5EF4-FFF2-40B4-BE49-F238E27FC236}">
                <a16:creationId xmlns:a16="http://schemas.microsoft.com/office/drawing/2014/main" id="{FE7EF7C8-ACAC-493E-93A2-4967F9727C3D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828800"/>
            <a:ext cx="609600" cy="4876800"/>
            <a:chOff x="480" y="1152"/>
            <a:chExt cx="384" cy="3072"/>
          </a:xfrm>
        </p:grpSpPr>
        <p:sp>
          <p:nvSpPr>
            <p:cNvPr id="4141" name="Line 93">
              <a:extLst>
                <a:ext uri="{FF2B5EF4-FFF2-40B4-BE49-F238E27FC236}">
                  <a16:creationId xmlns:a16="http://schemas.microsoft.com/office/drawing/2014/main" id="{973912D0-FD74-4818-8376-AC751D049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Rectangle 94">
              <a:extLst>
                <a:ext uri="{FF2B5EF4-FFF2-40B4-BE49-F238E27FC236}">
                  <a16:creationId xmlns:a16="http://schemas.microsoft.com/office/drawing/2014/main" id="{A820ECAF-2571-470B-921A-6BACB3941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43" name="Line 95">
              <a:extLst>
                <a:ext uri="{FF2B5EF4-FFF2-40B4-BE49-F238E27FC236}">
                  <a16:creationId xmlns:a16="http://schemas.microsoft.com/office/drawing/2014/main" id="{794A7B27-6F9D-4BB5-8913-7C19DCB08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4" name="Line 96">
              <a:extLst>
                <a:ext uri="{FF2B5EF4-FFF2-40B4-BE49-F238E27FC236}">
                  <a16:creationId xmlns:a16="http://schemas.microsoft.com/office/drawing/2014/main" id="{A068A933-DB3D-4341-9191-E55E648D8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5" name="Line 97">
              <a:extLst>
                <a:ext uri="{FF2B5EF4-FFF2-40B4-BE49-F238E27FC236}">
                  <a16:creationId xmlns:a16="http://schemas.microsoft.com/office/drawing/2014/main" id="{CE5143A9-BA17-4982-9C8D-98DCCEE04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6" name="Line 98">
              <a:extLst>
                <a:ext uri="{FF2B5EF4-FFF2-40B4-BE49-F238E27FC236}">
                  <a16:creationId xmlns:a16="http://schemas.microsoft.com/office/drawing/2014/main" id="{5158A130-FDC3-4492-812E-25CD2177B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" name="Line 99">
              <a:extLst>
                <a:ext uri="{FF2B5EF4-FFF2-40B4-BE49-F238E27FC236}">
                  <a16:creationId xmlns:a16="http://schemas.microsoft.com/office/drawing/2014/main" id="{158754F3-9283-416D-8DD8-3A6D152BB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8" name="Line 100">
              <a:extLst>
                <a:ext uri="{FF2B5EF4-FFF2-40B4-BE49-F238E27FC236}">
                  <a16:creationId xmlns:a16="http://schemas.microsoft.com/office/drawing/2014/main" id="{5DEDBA7E-C660-47AD-A27C-363D8B487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9" name="Line 101">
              <a:extLst>
                <a:ext uri="{FF2B5EF4-FFF2-40B4-BE49-F238E27FC236}">
                  <a16:creationId xmlns:a16="http://schemas.microsoft.com/office/drawing/2014/main" id="{1C21AEDC-9D94-42D6-AB81-75C1B3889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0" name="Line 102">
              <a:extLst>
                <a:ext uri="{FF2B5EF4-FFF2-40B4-BE49-F238E27FC236}">
                  <a16:creationId xmlns:a16="http://schemas.microsoft.com/office/drawing/2014/main" id="{A7EDF464-8FE2-4162-A1AA-1D7C247A5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7" name="Group 103">
            <a:extLst>
              <a:ext uri="{FF2B5EF4-FFF2-40B4-BE49-F238E27FC236}">
                <a16:creationId xmlns:a16="http://schemas.microsoft.com/office/drawing/2014/main" id="{DD3A4B66-0A28-451B-B9DE-AF2986FCDDD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828800"/>
            <a:ext cx="609600" cy="4876800"/>
            <a:chOff x="480" y="1152"/>
            <a:chExt cx="384" cy="3072"/>
          </a:xfrm>
        </p:grpSpPr>
        <p:sp>
          <p:nvSpPr>
            <p:cNvPr id="4131" name="Line 104">
              <a:extLst>
                <a:ext uri="{FF2B5EF4-FFF2-40B4-BE49-F238E27FC236}">
                  <a16:creationId xmlns:a16="http://schemas.microsoft.com/office/drawing/2014/main" id="{5C3680BC-B257-47C0-95B1-CDA155F0AA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Rectangle 105">
              <a:extLst>
                <a:ext uri="{FF2B5EF4-FFF2-40B4-BE49-F238E27FC236}">
                  <a16:creationId xmlns:a16="http://schemas.microsoft.com/office/drawing/2014/main" id="{08B71E98-0001-4FF0-98E0-C8BA320DF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33" name="Line 106">
              <a:extLst>
                <a:ext uri="{FF2B5EF4-FFF2-40B4-BE49-F238E27FC236}">
                  <a16:creationId xmlns:a16="http://schemas.microsoft.com/office/drawing/2014/main" id="{5FED6C47-D0EE-460E-BDE2-FEEFA8117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07">
              <a:extLst>
                <a:ext uri="{FF2B5EF4-FFF2-40B4-BE49-F238E27FC236}">
                  <a16:creationId xmlns:a16="http://schemas.microsoft.com/office/drawing/2014/main" id="{CCA2BC1E-0AC3-42D6-98F1-81D31CB70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08">
              <a:extLst>
                <a:ext uri="{FF2B5EF4-FFF2-40B4-BE49-F238E27FC236}">
                  <a16:creationId xmlns:a16="http://schemas.microsoft.com/office/drawing/2014/main" id="{77881CCB-EF27-4E5A-B650-351DA2712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09">
              <a:extLst>
                <a:ext uri="{FF2B5EF4-FFF2-40B4-BE49-F238E27FC236}">
                  <a16:creationId xmlns:a16="http://schemas.microsoft.com/office/drawing/2014/main" id="{5795A81B-E290-4B5C-B3A2-27323E31D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10">
              <a:extLst>
                <a:ext uri="{FF2B5EF4-FFF2-40B4-BE49-F238E27FC236}">
                  <a16:creationId xmlns:a16="http://schemas.microsoft.com/office/drawing/2014/main" id="{6AC83337-09EB-41BE-9F10-D27B6E728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11">
              <a:extLst>
                <a:ext uri="{FF2B5EF4-FFF2-40B4-BE49-F238E27FC236}">
                  <a16:creationId xmlns:a16="http://schemas.microsoft.com/office/drawing/2014/main" id="{A1702C29-BB23-4B86-8D6A-B313BDFF5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12">
              <a:extLst>
                <a:ext uri="{FF2B5EF4-FFF2-40B4-BE49-F238E27FC236}">
                  <a16:creationId xmlns:a16="http://schemas.microsoft.com/office/drawing/2014/main" id="{2136FAE5-116B-4742-A655-186925F4B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13">
              <a:extLst>
                <a:ext uri="{FF2B5EF4-FFF2-40B4-BE49-F238E27FC236}">
                  <a16:creationId xmlns:a16="http://schemas.microsoft.com/office/drawing/2014/main" id="{AF806457-7F41-46CD-B0B9-B89FEE7DE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8" name="Rectangle 117">
            <a:extLst>
              <a:ext uri="{FF2B5EF4-FFF2-40B4-BE49-F238E27FC236}">
                <a16:creationId xmlns:a16="http://schemas.microsoft.com/office/drawing/2014/main" id="{0E0EE302-6B12-485F-BC25-7033B638D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4109" name="Group 125">
            <a:extLst>
              <a:ext uri="{FF2B5EF4-FFF2-40B4-BE49-F238E27FC236}">
                <a16:creationId xmlns:a16="http://schemas.microsoft.com/office/drawing/2014/main" id="{7DB81BEB-34EC-4835-9891-F273202C38FD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828800"/>
            <a:ext cx="609600" cy="4876800"/>
            <a:chOff x="480" y="1152"/>
            <a:chExt cx="384" cy="3072"/>
          </a:xfrm>
        </p:grpSpPr>
        <p:sp>
          <p:nvSpPr>
            <p:cNvPr id="4121" name="Line 126">
              <a:extLst>
                <a:ext uri="{FF2B5EF4-FFF2-40B4-BE49-F238E27FC236}">
                  <a16:creationId xmlns:a16="http://schemas.microsoft.com/office/drawing/2014/main" id="{20422FA2-30A6-4B26-908E-2971E2421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Rectangle 127">
              <a:extLst>
                <a:ext uri="{FF2B5EF4-FFF2-40B4-BE49-F238E27FC236}">
                  <a16:creationId xmlns:a16="http://schemas.microsoft.com/office/drawing/2014/main" id="{A457DD3C-2263-46ED-8FFD-B21509FE4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23" name="Line 128">
              <a:extLst>
                <a:ext uri="{FF2B5EF4-FFF2-40B4-BE49-F238E27FC236}">
                  <a16:creationId xmlns:a16="http://schemas.microsoft.com/office/drawing/2014/main" id="{DD9FA684-24F8-42CD-941E-54A4873BE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Line 129">
              <a:extLst>
                <a:ext uri="{FF2B5EF4-FFF2-40B4-BE49-F238E27FC236}">
                  <a16:creationId xmlns:a16="http://schemas.microsoft.com/office/drawing/2014/main" id="{029CD8C4-8E43-4F97-BF47-0B1320B22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Line 130">
              <a:extLst>
                <a:ext uri="{FF2B5EF4-FFF2-40B4-BE49-F238E27FC236}">
                  <a16:creationId xmlns:a16="http://schemas.microsoft.com/office/drawing/2014/main" id="{A3817AAA-133F-42DD-9902-FDBB32A6F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Line 131">
              <a:extLst>
                <a:ext uri="{FF2B5EF4-FFF2-40B4-BE49-F238E27FC236}">
                  <a16:creationId xmlns:a16="http://schemas.microsoft.com/office/drawing/2014/main" id="{EF66C771-D8F0-4A17-9488-0D389A8DE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32">
              <a:extLst>
                <a:ext uri="{FF2B5EF4-FFF2-40B4-BE49-F238E27FC236}">
                  <a16:creationId xmlns:a16="http://schemas.microsoft.com/office/drawing/2014/main" id="{A3DF83D0-E328-4D63-8712-5ABEB07A5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33">
              <a:extLst>
                <a:ext uri="{FF2B5EF4-FFF2-40B4-BE49-F238E27FC236}">
                  <a16:creationId xmlns:a16="http://schemas.microsoft.com/office/drawing/2014/main" id="{18E2BE6E-4FB0-4556-89D5-9705AB2CE2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34">
              <a:extLst>
                <a:ext uri="{FF2B5EF4-FFF2-40B4-BE49-F238E27FC236}">
                  <a16:creationId xmlns:a16="http://schemas.microsoft.com/office/drawing/2014/main" id="{68E57227-25DC-46FC-AF70-8C84F53FB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35">
              <a:extLst>
                <a:ext uri="{FF2B5EF4-FFF2-40B4-BE49-F238E27FC236}">
                  <a16:creationId xmlns:a16="http://schemas.microsoft.com/office/drawing/2014/main" id="{E35141AA-D9FC-4647-B9B8-CE43C92EE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10" name="Group 136">
            <a:extLst>
              <a:ext uri="{FF2B5EF4-FFF2-40B4-BE49-F238E27FC236}">
                <a16:creationId xmlns:a16="http://schemas.microsoft.com/office/drawing/2014/main" id="{256A114B-46C6-412E-9123-6BEA38021B82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828800"/>
            <a:ext cx="609600" cy="4876800"/>
            <a:chOff x="480" y="1152"/>
            <a:chExt cx="384" cy="3072"/>
          </a:xfrm>
        </p:grpSpPr>
        <p:sp>
          <p:nvSpPr>
            <p:cNvPr id="4111" name="Line 137">
              <a:extLst>
                <a:ext uri="{FF2B5EF4-FFF2-40B4-BE49-F238E27FC236}">
                  <a16:creationId xmlns:a16="http://schemas.microsoft.com/office/drawing/2014/main" id="{7B369A41-DA53-40AF-8996-08C5B5B6B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Rectangle 138">
              <a:extLst>
                <a:ext uri="{FF2B5EF4-FFF2-40B4-BE49-F238E27FC236}">
                  <a16:creationId xmlns:a16="http://schemas.microsoft.com/office/drawing/2014/main" id="{ED417E5E-6757-4873-AB01-7A87D9E44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13" name="Line 139">
              <a:extLst>
                <a:ext uri="{FF2B5EF4-FFF2-40B4-BE49-F238E27FC236}">
                  <a16:creationId xmlns:a16="http://schemas.microsoft.com/office/drawing/2014/main" id="{223322DD-A1D5-48B5-B808-9E5F3D654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Line 140">
              <a:extLst>
                <a:ext uri="{FF2B5EF4-FFF2-40B4-BE49-F238E27FC236}">
                  <a16:creationId xmlns:a16="http://schemas.microsoft.com/office/drawing/2014/main" id="{AD3FB382-708C-4768-A744-D0C4827AF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Line 141">
              <a:extLst>
                <a:ext uri="{FF2B5EF4-FFF2-40B4-BE49-F238E27FC236}">
                  <a16:creationId xmlns:a16="http://schemas.microsoft.com/office/drawing/2014/main" id="{38D43B7D-998C-4D49-B54C-C3A5843F3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Line 142">
              <a:extLst>
                <a:ext uri="{FF2B5EF4-FFF2-40B4-BE49-F238E27FC236}">
                  <a16:creationId xmlns:a16="http://schemas.microsoft.com/office/drawing/2014/main" id="{63FB7CA5-2998-450F-A53E-37A953A42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Line 143">
              <a:extLst>
                <a:ext uri="{FF2B5EF4-FFF2-40B4-BE49-F238E27FC236}">
                  <a16:creationId xmlns:a16="http://schemas.microsoft.com/office/drawing/2014/main" id="{774C533B-4C7C-4E17-ADE1-D07FD1B61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Line 144">
              <a:extLst>
                <a:ext uri="{FF2B5EF4-FFF2-40B4-BE49-F238E27FC236}">
                  <a16:creationId xmlns:a16="http://schemas.microsoft.com/office/drawing/2014/main" id="{D6D200D9-B484-4728-B6F9-438C7C9D6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Line 145">
              <a:extLst>
                <a:ext uri="{FF2B5EF4-FFF2-40B4-BE49-F238E27FC236}">
                  <a16:creationId xmlns:a16="http://schemas.microsoft.com/office/drawing/2014/main" id="{226B728D-4119-413A-B776-2475D488F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Line 146">
              <a:extLst>
                <a:ext uri="{FF2B5EF4-FFF2-40B4-BE49-F238E27FC236}">
                  <a16:creationId xmlns:a16="http://schemas.microsoft.com/office/drawing/2014/main" id="{78F8FB3D-6217-4785-A547-D29E2E770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B02208E-3F01-4312-A3F8-D7004B112EFE}"/>
              </a:ext>
            </a:extLst>
          </p:cNvPr>
          <p:cNvSpPr txBox="1"/>
          <p:nvPr/>
        </p:nvSpPr>
        <p:spPr>
          <a:xfrm>
            <a:off x="934362" y="1782876"/>
            <a:ext cx="427252" cy="4940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92</a:t>
            </a:r>
            <a:endParaRPr lang="en-US" sz="16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76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81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54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63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9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48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22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5</a:t>
            </a: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28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B1D470C-7E66-46A5-865B-1AF68984AA5D}"/>
              </a:ext>
            </a:extLst>
          </p:cNvPr>
          <p:cNvSpPr txBox="1"/>
          <p:nvPr/>
        </p:nvSpPr>
        <p:spPr>
          <a:xfrm>
            <a:off x="1543296" y="1782876"/>
            <a:ext cx="427252" cy="4940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28</a:t>
            </a:r>
            <a:endParaRPr lang="en-US" sz="16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76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81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54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63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9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48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22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5</a:t>
            </a: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92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73B6C7C-84A9-4D73-BF55-D307360E7453}"/>
              </a:ext>
            </a:extLst>
          </p:cNvPr>
          <p:cNvSpPr txBox="1"/>
          <p:nvPr/>
        </p:nvSpPr>
        <p:spPr>
          <a:xfrm>
            <a:off x="2152230" y="1782876"/>
            <a:ext cx="427252" cy="4940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cs typeface="Arial" panose="020B0604020202020204" pitchFamily="34" charset="0"/>
              </a:rPr>
              <a:t>81</a:t>
            </a:r>
            <a:endParaRPr lang="en-US" sz="1600" dirty="0"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76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28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54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63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9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48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22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5</a:t>
            </a: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92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25FE6DF-EC0D-4B65-9CA6-5908A9C2DFD7}"/>
              </a:ext>
            </a:extLst>
          </p:cNvPr>
          <p:cNvSpPr txBox="1"/>
          <p:nvPr/>
        </p:nvSpPr>
        <p:spPr>
          <a:xfrm>
            <a:off x="2761164" y="1782875"/>
            <a:ext cx="427252" cy="4940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81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76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48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54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63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9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28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22</a:t>
            </a: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5</a:t>
            </a: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92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6BED65E-1D8E-4CA2-B2B2-DB21BC965BB1}"/>
              </a:ext>
            </a:extLst>
          </p:cNvPr>
          <p:cNvSpPr txBox="1"/>
          <p:nvPr/>
        </p:nvSpPr>
        <p:spPr>
          <a:xfrm>
            <a:off x="3370098" y="1782875"/>
            <a:ext cx="427252" cy="4940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76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48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54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63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9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28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22</a:t>
            </a: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81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92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B802A31-34DF-40B3-BDB1-0F3690F63F0F}"/>
              </a:ext>
            </a:extLst>
          </p:cNvPr>
          <p:cNvSpPr txBox="1"/>
          <p:nvPr/>
        </p:nvSpPr>
        <p:spPr>
          <a:xfrm>
            <a:off x="3979032" y="1782875"/>
            <a:ext cx="427252" cy="4940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76</a:t>
            </a: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48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54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63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9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28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22</a:t>
            </a: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81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92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4D29A01-E2CA-4772-B5FC-9F6529589252}"/>
              </a:ext>
            </a:extLst>
          </p:cNvPr>
          <p:cNvSpPr txBox="1"/>
          <p:nvPr/>
        </p:nvSpPr>
        <p:spPr>
          <a:xfrm>
            <a:off x="4587966" y="1782875"/>
            <a:ext cx="427252" cy="4940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76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63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48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54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5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9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28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22</a:t>
            </a: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81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92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5752E41-FB28-405E-A73E-E04E8C411554}"/>
              </a:ext>
            </a:extLst>
          </p:cNvPr>
          <p:cNvSpPr txBox="1"/>
          <p:nvPr/>
        </p:nvSpPr>
        <p:spPr>
          <a:xfrm>
            <a:off x="5206883" y="1782875"/>
            <a:ext cx="427252" cy="4940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22</a:t>
            </a: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63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48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54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5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9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28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76</a:t>
            </a: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81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92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4C4DEC9-2C94-468F-BF58-AA6ECF99C227}"/>
              </a:ext>
            </a:extLst>
          </p:cNvPr>
          <p:cNvSpPr txBox="1"/>
          <p:nvPr/>
        </p:nvSpPr>
        <p:spPr>
          <a:xfrm>
            <a:off x="5815817" y="1782875"/>
            <a:ext cx="427252" cy="4940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63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22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48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54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5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9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28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76</a:t>
            </a: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81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92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2B32EA0-4C32-4F2E-A1DF-7039EC216097}"/>
              </a:ext>
            </a:extLst>
          </p:cNvPr>
          <p:cNvSpPr txBox="1"/>
          <p:nvPr/>
        </p:nvSpPr>
        <p:spPr>
          <a:xfrm>
            <a:off x="6414768" y="1802839"/>
            <a:ext cx="427252" cy="4940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63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54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48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22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5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9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28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76</a:t>
            </a: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81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92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82249BB-4E8A-4373-8125-3AF86EC75DEA}"/>
              </a:ext>
            </a:extLst>
          </p:cNvPr>
          <p:cNvSpPr txBox="1"/>
          <p:nvPr/>
        </p:nvSpPr>
        <p:spPr>
          <a:xfrm>
            <a:off x="7033685" y="1782873"/>
            <a:ext cx="427252" cy="4940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28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54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48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22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5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9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63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76</a:t>
            </a: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81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92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9FFD1DA-5506-4565-A33F-DA76D655ECDC}"/>
              </a:ext>
            </a:extLst>
          </p:cNvPr>
          <p:cNvSpPr txBox="1"/>
          <p:nvPr/>
        </p:nvSpPr>
        <p:spPr>
          <a:xfrm>
            <a:off x="7642619" y="1802838"/>
            <a:ext cx="427252" cy="4940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54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28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48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22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5</a:t>
            </a: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9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63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76</a:t>
            </a: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81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92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EF4A1-18BF-40BC-864B-C1390E47A524}"/>
              </a:ext>
            </a:extLst>
          </p:cNvPr>
          <p:cNvSpPr txBox="1"/>
          <p:nvPr/>
        </p:nvSpPr>
        <p:spPr>
          <a:xfrm>
            <a:off x="175692" y="141352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Heap Sort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E07F0619-8542-4C63-82F2-B95E769C7772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752600"/>
            <a:ext cx="609600" cy="4876800"/>
            <a:chOff x="480" y="1152"/>
            <a:chExt cx="384" cy="3072"/>
          </a:xfrm>
        </p:grpSpPr>
        <p:sp>
          <p:nvSpPr>
            <p:cNvPr id="5245" name="Line 3">
              <a:extLst>
                <a:ext uri="{FF2B5EF4-FFF2-40B4-BE49-F238E27FC236}">
                  <a16:creationId xmlns:a16="http://schemas.microsoft.com/office/drawing/2014/main" id="{67279296-5121-412F-BB57-0D2D3616F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6" name="Rectangle 4">
              <a:extLst>
                <a:ext uri="{FF2B5EF4-FFF2-40B4-BE49-F238E27FC236}">
                  <a16:creationId xmlns:a16="http://schemas.microsoft.com/office/drawing/2014/main" id="{B964B315-FC8C-49C1-B500-A2491C462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47" name="Line 5">
              <a:extLst>
                <a:ext uri="{FF2B5EF4-FFF2-40B4-BE49-F238E27FC236}">
                  <a16:creationId xmlns:a16="http://schemas.microsoft.com/office/drawing/2014/main" id="{B54BC443-A241-4F6F-9CA9-235E8D2EC4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8" name="Line 6">
              <a:extLst>
                <a:ext uri="{FF2B5EF4-FFF2-40B4-BE49-F238E27FC236}">
                  <a16:creationId xmlns:a16="http://schemas.microsoft.com/office/drawing/2014/main" id="{468162C1-B2BB-4DB9-BB63-35876483D9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9" name="Line 7">
              <a:extLst>
                <a:ext uri="{FF2B5EF4-FFF2-40B4-BE49-F238E27FC236}">
                  <a16:creationId xmlns:a16="http://schemas.microsoft.com/office/drawing/2014/main" id="{3D354DA9-0572-4798-AD7E-7A843854F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0" name="Line 8">
              <a:extLst>
                <a:ext uri="{FF2B5EF4-FFF2-40B4-BE49-F238E27FC236}">
                  <a16:creationId xmlns:a16="http://schemas.microsoft.com/office/drawing/2014/main" id="{C7E34288-7EDF-4EFE-91D5-CC2946893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1" name="Line 9">
              <a:extLst>
                <a:ext uri="{FF2B5EF4-FFF2-40B4-BE49-F238E27FC236}">
                  <a16:creationId xmlns:a16="http://schemas.microsoft.com/office/drawing/2014/main" id="{54894354-BF93-4A81-99B8-6AB08DF9B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2" name="Line 10">
              <a:extLst>
                <a:ext uri="{FF2B5EF4-FFF2-40B4-BE49-F238E27FC236}">
                  <a16:creationId xmlns:a16="http://schemas.microsoft.com/office/drawing/2014/main" id="{283CF7BB-0337-4E99-9972-BF3058740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" name="Line 11">
              <a:extLst>
                <a:ext uri="{FF2B5EF4-FFF2-40B4-BE49-F238E27FC236}">
                  <a16:creationId xmlns:a16="http://schemas.microsoft.com/office/drawing/2014/main" id="{CBAF0FA1-4859-46E4-8D16-11F3668BE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" name="Line 12">
              <a:extLst>
                <a:ext uri="{FF2B5EF4-FFF2-40B4-BE49-F238E27FC236}">
                  <a16:creationId xmlns:a16="http://schemas.microsoft.com/office/drawing/2014/main" id="{2ED7A6BB-D542-42FD-BC6F-1BE2944D6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3" name="Group 13">
            <a:extLst>
              <a:ext uri="{FF2B5EF4-FFF2-40B4-BE49-F238E27FC236}">
                <a16:creationId xmlns:a16="http://schemas.microsoft.com/office/drawing/2014/main" id="{5C24F128-0E89-4060-A518-F55E7FD302F2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752600"/>
            <a:ext cx="609600" cy="4876800"/>
            <a:chOff x="480" y="1152"/>
            <a:chExt cx="384" cy="3072"/>
          </a:xfrm>
        </p:grpSpPr>
        <p:sp>
          <p:nvSpPr>
            <p:cNvPr id="5235" name="Line 14">
              <a:extLst>
                <a:ext uri="{FF2B5EF4-FFF2-40B4-BE49-F238E27FC236}">
                  <a16:creationId xmlns:a16="http://schemas.microsoft.com/office/drawing/2014/main" id="{297B18B1-1DAC-4CD4-ADC0-320A2B5D4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" name="Rectangle 15">
              <a:extLst>
                <a:ext uri="{FF2B5EF4-FFF2-40B4-BE49-F238E27FC236}">
                  <a16:creationId xmlns:a16="http://schemas.microsoft.com/office/drawing/2014/main" id="{77B94B32-0364-4491-9A14-5C544F1A1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37" name="Line 16">
              <a:extLst>
                <a:ext uri="{FF2B5EF4-FFF2-40B4-BE49-F238E27FC236}">
                  <a16:creationId xmlns:a16="http://schemas.microsoft.com/office/drawing/2014/main" id="{24F5F2D4-04DB-42E5-8C0B-556590676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8" name="Line 17">
              <a:extLst>
                <a:ext uri="{FF2B5EF4-FFF2-40B4-BE49-F238E27FC236}">
                  <a16:creationId xmlns:a16="http://schemas.microsoft.com/office/drawing/2014/main" id="{7D333DF3-EBCA-4ACF-B65B-A4A74CBFC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9" name="Line 18">
              <a:extLst>
                <a:ext uri="{FF2B5EF4-FFF2-40B4-BE49-F238E27FC236}">
                  <a16:creationId xmlns:a16="http://schemas.microsoft.com/office/drawing/2014/main" id="{F1E1791A-20CB-4DE6-88E7-D9C254582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0" name="Line 19">
              <a:extLst>
                <a:ext uri="{FF2B5EF4-FFF2-40B4-BE49-F238E27FC236}">
                  <a16:creationId xmlns:a16="http://schemas.microsoft.com/office/drawing/2014/main" id="{7DED1435-31AF-4472-AEC2-6E649310E0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1" name="Line 20">
              <a:extLst>
                <a:ext uri="{FF2B5EF4-FFF2-40B4-BE49-F238E27FC236}">
                  <a16:creationId xmlns:a16="http://schemas.microsoft.com/office/drawing/2014/main" id="{DCD03396-52FE-4455-91D1-47DD3FE43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2" name="Line 21">
              <a:extLst>
                <a:ext uri="{FF2B5EF4-FFF2-40B4-BE49-F238E27FC236}">
                  <a16:creationId xmlns:a16="http://schemas.microsoft.com/office/drawing/2014/main" id="{258C8574-5ED9-4344-A6E6-B0805A448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" name="Line 22">
              <a:extLst>
                <a:ext uri="{FF2B5EF4-FFF2-40B4-BE49-F238E27FC236}">
                  <a16:creationId xmlns:a16="http://schemas.microsoft.com/office/drawing/2014/main" id="{D05BCA17-1F13-4073-8339-C95669102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4" name="Line 23">
              <a:extLst>
                <a:ext uri="{FF2B5EF4-FFF2-40B4-BE49-F238E27FC236}">
                  <a16:creationId xmlns:a16="http://schemas.microsoft.com/office/drawing/2014/main" id="{B3E907F3-8437-4800-81A0-23909298B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4" name="Group 24">
            <a:extLst>
              <a:ext uri="{FF2B5EF4-FFF2-40B4-BE49-F238E27FC236}">
                <a16:creationId xmlns:a16="http://schemas.microsoft.com/office/drawing/2014/main" id="{113A1D02-E41C-47BF-8C23-136B26BBBBA4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752600"/>
            <a:ext cx="609600" cy="4876800"/>
            <a:chOff x="480" y="1152"/>
            <a:chExt cx="384" cy="3072"/>
          </a:xfrm>
        </p:grpSpPr>
        <p:sp>
          <p:nvSpPr>
            <p:cNvPr id="5225" name="Line 25">
              <a:extLst>
                <a:ext uri="{FF2B5EF4-FFF2-40B4-BE49-F238E27FC236}">
                  <a16:creationId xmlns:a16="http://schemas.microsoft.com/office/drawing/2014/main" id="{8DA8E679-986A-4914-A61E-17F41962A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" name="Rectangle 26">
              <a:extLst>
                <a:ext uri="{FF2B5EF4-FFF2-40B4-BE49-F238E27FC236}">
                  <a16:creationId xmlns:a16="http://schemas.microsoft.com/office/drawing/2014/main" id="{208C31B7-C813-4BF2-A333-1800544AA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7" name="Line 27">
              <a:extLst>
                <a:ext uri="{FF2B5EF4-FFF2-40B4-BE49-F238E27FC236}">
                  <a16:creationId xmlns:a16="http://schemas.microsoft.com/office/drawing/2014/main" id="{3CE2B4EA-47DB-43B8-B223-884C421B6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" name="Line 28">
              <a:extLst>
                <a:ext uri="{FF2B5EF4-FFF2-40B4-BE49-F238E27FC236}">
                  <a16:creationId xmlns:a16="http://schemas.microsoft.com/office/drawing/2014/main" id="{C303B570-26CA-4112-9A70-407DA3D03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" name="Line 29">
              <a:extLst>
                <a:ext uri="{FF2B5EF4-FFF2-40B4-BE49-F238E27FC236}">
                  <a16:creationId xmlns:a16="http://schemas.microsoft.com/office/drawing/2014/main" id="{7FA6042E-6090-47A4-A3D5-33476EC48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" name="Line 30">
              <a:extLst>
                <a:ext uri="{FF2B5EF4-FFF2-40B4-BE49-F238E27FC236}">
                  <a16:creationId xmlns:a16="http://schemas.microsoft.com/office/drawing/2014/main" id="{7C0F7C6E-3702-425D-8A16-7C1C5A9F7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" name="Line 31">
              <a:extLst>
                <a:ext uri="{FF2B5EF4-FFF2-40B4-BE49-F238E27FC236}">
                  <a16:creationId xmlns:a16="http://schemas.microsoft.com/office/drawing/2014/main" id="{A59D628D-704A-4E91-A354-78415C7CB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" name="Line 32">
              <a:extLst>
                <a:ext uri="{FF2B5EF4-FFF2-40B4-BE49-F238E27FC236}">
                  <a16:creationId xmlns:a16="http://schemas.microsoft.com/office/drawing/2014/main" id="{10F03864-DC0C-4ABE-A872-4AC7FC7B5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" name="Line 33">
              <a:extLst>
                <a:ext uri="{FF2B5EF4-FFF2-40B4-BE49-F238E27FC236}">
                  <a16:creationId xmlns:a16="http://schemas.microsoft.com/office/drawing/2014/main" id="{BCDC0ED2-85FF-4B4F-880C-4602383C2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" name="Line 34">
              <a:extLst>
                <a:ext uri="{FF2B5EF4-FFF2-40B4-BE49-F238E27FC236}">
                  <a16:creationId xmlns:a16="http://schemas.microsoft.com/office/drawing/2014/main" id="{6EBF1674-91E4-4D02-9E8F-10BEF24BE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5" name="Group 35">
            <a:extLst>
              <a:ext uri="{FF2B5EF4-FFF2-40B4-BE49-F238E27FC236}">
                <a16:creationId xmlns:a16="http://schemas.microsoft.com/office/drawing/2014/main" id="{0632450F-A346-4C60-AA94-20978A9A0C96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752600"/>
            <a:ext cx="609600" cy="4876800"/>
            <a:chOff x="480" y="1152"/>
            <a:chExt cx="384" cy="3072"/>
          </a:xfrm>
        </p:grpSpPr>
        <p:sp>
          <p:nvSpPr>
            <p:cNvPr id="5215" name="Line 36">
              <a:extLst>
                <a:ext uri="{FF2B5EF4-FFF2-40B4-BE49-F238E27FC236}">
                  <a16:creationId xmlns:a16="http://schemas.microsoft.com/office/drawing/2014/main" id="{607E5EA4-01B9-4F37-BD5F-CFFC6E4D0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6" name="Rectangle 37">
              <a:extLst>
                <a:ext uri="{FF2B5EF4-FFF2-40B4-BE49-F238E27FC236}">
                  <a16:creationId xmlns:a16="http://schemas.microsoft.com/office/drawing/2014/main" id="{5A71B840-4675-4F7C-A1E4-2268BABD1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17" name="Line 38">
              <a:extLst>
                <a:ext uri="{FF2B5EF4-FFF2-40B4-BE49-F238E27FC236}">
                  <a16:creationId xmlns:a16="http://schemas.microsoft.com/office/drawing/2014/main" id="{52553FD5-05D6-4A39-ADE8-E3ACE6C0A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8" name="Line 39">
              <a:extLst>
                <a:ext uri="{FF2B5EF4-FFF2-40B4-BE49-F238E27FC236}">
                  <a16:creationId xmlns:a16="http://schemas.microsoft.com/office/drawing/2014/main" id="{CFBDF39F-4EF5-4FE3-AB66-C5DF86954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0">
              <a:extLst>
                <a:ext uri="{FF2B5EF4-FFF2-40B4-BE49-F238E27FC236}">
                  <a16:creationId xmlns:a16="http://schemas.microsoft.com/office/drawing/2014/main" id="{80ACFEB7-5FF9-4A24-B7E3-4A2157D7A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0" name="Line 41">
              <a:extLst>
                <a:ext uri="{FF2B5EF4-FFF2-40B4-BE49-F238E27FC236}">
                  <a16:creationId xmlns:a16="http://schemas.microsoft.com/office/drawing/2014/main" id="{EBBFF23B-6D25-43D6-B87A-339D816CB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1" name="Line 42">
              <a:extLst>
                <a:ext uri="{FF2B5EF4-FFF2-40B4-BE49-F238E27FC236}">
                  <a16:creationId xmlns:a16="http://schemas.microsoft.com/office/drawing/2014/main" id="{4DF5BA4F-C16D-42C1-83A9-C331403563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" name="Line 43">
              <a:extLst>
                <a:ext uri="{FF2B5EF4-FFF2-40B4-BE49-F238E27FC236}">
                  <a16:creationId xmlns:a16="http://schemas.microsoft.com/office/drawing/2014/main" id="{D01475B3-F034-4268-9B2C-70279A162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" name="Line 44">
              <a:extLst>
                <a:ext uri="{FF2B5EF4-FFF2-40B4-BE49-F238E27FC236}">
                  <a16:creationId xmlns:a16="http://schemas.microsoft.com/office/drawing/2014/main" id="{8ED04AA1-4AA2-4FB7-91BD-B6B9AF037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" name="Line 45">
              <a:extLst>
                <a:ext uri="{FF2B5EF4-FFF2-40B4-BE49-F238E27FC236}">
                  <a16:creationId xmlns:a16="http://schemas.microsoft.com/office/drawing/2014/main" id="{F59BEC9B-E41A-41BB-AD64-ADD1CC54C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6" name="Group 46">
            <a:extLst>
              <a:ext uri="{FF2B5EF4-FFF2-40B4-BE49-F238E27FC236}">
                <a16:creationId xmlns:a16="http://schemas.microsoft.com/office/drawing/2014/main" id="{5EBD512E-F2BA-42C8-BB4A-1FA2106B973B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752600"/>
            <a:ext cx="609600" cy="4876800"/>
            <a:chOff x="480" y="1152"/>
            <a:chExt cx="384" cy="3072"/>
          </a:xfrm>
        </p:grpSpPr>
        <p:sp>
          <p:nvSpPr>
            <p:cNvPr id="5205" name="Line 47">
              <a:extLst>
                <a:ext uri="{FF2B5EF4-FFF2-40B4-BE49-F238E27FC236}">
                  <a16:creationId xmlns:a16="http://schemas.microsoft.com/office/drawing/2014/main" id="{47771B82-9063-4594-85C0-645ECC4B3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6" name="Rectangle 48">
              <a:extLst>
                <a:ext uri="{FF2B5EF4-FFF2-40B4-BE49-F238E27FC236}">
                  <a16:creationId xmlns:a16="http://schemas.microsoft.com/office/drawing/2014/main" id="{08ED8D6D-B119-4A2E-BA24-4E146D4D3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07" name="Line 49">
              <a:extLst>
                <a:ext uri="{FF2B5EF4-FFF2-40B4-BE49-F238E27FC236}">
                  <a16:creationId xmlns:a16="http://schemas.microsoft.com/office/drawing/2014/main" id="{7FC19BA4-50AE-402D-B102-F8372A9E3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8" name="Line 50">
              <a:extLst>
                <a:ext uri="{FF2B5EF4-FFF2-40B4-BE49-F238E27FC236}">
                  <a16:creationId xmlns:a16="http://schemas.microsoft.com/office/drawing/2014/main" id="{B9DFC4F4-6DA9-4280-826D-91AE58529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9" name="Line 51">
              <a:extLst>
                <a:ext uri="{FF2B5EF4-FFF2-40B4-BE49-F238E27FC236}">
                  <a16:creationId xmlns:a16="http://schemas.microsoft.com/office/drawing/2014/main" id="{BF48ED7A-DEB8-43E0-800C-992B1E085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0" name="Line 52">
              <a:extLst>
                <a:ext uri="{FF2B5EF4-FFF2-40B4-BE49-F238E27FC236}">
                  <a16:creationId xmlns:a16="http://schemas.microsoft.com/office/drawing/2014/main" id="{4EC15EB7-FC79-429A-89B9-C083C6EF6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1" name="Line 53">
              <a:extLst>
                <a:ext uri="{FF2B5EF4-FFF2-40B4-BE49-F238E27FC236}">
                  <a16:creationId xmlns:a16="http://schemas.microsoft.com/office/drawing/2014/main" id="{95DBF4F2-8BF9-4066-A2B3-F448F796E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" name="Line 54">
              <a:extLst>
                <a:ext uri="{FF2B5EF4-FFF2-40B4-BE49-F238E27FC236}">
                  <a16:creationId xmlns:a16="http://schemas.microsoft.com/office/drawing/2014/main" id="{340DE099-4A0C-4545-92FE-A1DB8AF36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3" name="Line 55">
              <a:extLst>
                <a:ext uri="{FF2B5EF4-FFF2-40B4-BE49-F238E27FC236}">
                  <a16:creationId xmlns:a16="http://schemas.microsoft.com/office/drawing/2014/main" id="{A07A972F-AA84-493F-B4EB-0E8293D0C6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4" name="Line 56">
              <a:extLst>
                <a:ext uri="{FF2B5EF4-FFF2-40B4-BE49-F238E27FC236}">
                  <a16:creationId xmlns:a16="http://schemas.microsoft.com/office/drawing/2014/main" id="{E079273D-99CC-4EE3-AD2A-D34BF460DD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7" name="Group 57">
            <a:extLst>
              <a:ext uri="{FF2B5EF4-FFF2-40B4-BE49-F238E27FC236}">
                <a16:creationId xmlns:a16="http://schemas.microsoft.com/office/drawing/2014/main" id="{92DDD886-55E0-43BB-ADB0-8388AEEAC7A0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752600"/>
            <a:ext cx="609600" cy="4876800"/>
            <a:chOff x="480" y="1152"/>
            <a:chExt cx="384" cy="3072"/>
          </a:xfrm>
        </p:grpSpPr>
        <p:sp>
          <p:nvSpPr>
            <p:cNvPr id="5195" name="Line 58">
              <a:extLst>
                <a:ext uri="{FF2B5EF4-FFF2-40B4-BE49-F238E27FC236}">
                  <a16:creationId xmlns:a16="http://schemas.microsoft.com/office/drawing/2014/main" id="{D8FA200F-992D-4CBA-868F-E00E3D128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6" name="Rectangle 59">
              <a:extLst>
                <a:ext uri="{FF2B5EF4-FFF2-40B4-BE49-F238E27FC236}">
                  <a16:creationId xmlns:a16="http://schemas.microsoft.com/office/drawing/2014/main" id="{D15F192F-EE1D-497D-B54D-08672F3B3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97" name="Line 60">
              <a:extLst>
                <a:ext uri="{FF2B5EF4-FFF2-40B4-BE49-F238E27FC236}">
                  <a16:creationId xmlns:a16="http://schemas.microsoft.com/office/drawing/2014/main" id="{7EEA26A6-514C-41C7-A800-BA63A418E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8" name="Line 61">
              <a:extLst>
                <a:ext uri="{FF2B5EF4-FFF2-40B4-BE49-F238E27FC236}">
                  <a16:creationId xmlns:a16="http://schemas.microsoft.com/office/drawing/2014/main" id="{B509ACEE-F024-4B11-BA78-19630C4B2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9" name="Line 62">
              <a:extLst>
                <a:ext uri="{FF2B5EF4-FFF2-40B4-BE49-F238E27FC236}">
                  <a16:creationId xmlns:a16="http://schemas.microsoft.com/office/drawing/2014/main" id="{E0B0A48D-75D0-4265-A632-3623F06A8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0" name="Line 63">
              <a:extLst>
                <a:ext uri="{FF2B5EF4-FFF2-40B4-BE49-F238E27FC236}">
                  <a16:creationId xmlns:a16="http://schemas.microsoft.com/office/drawing/2014/main" id="{FA67A4A6-F80C-4579-B16B-1DF8AD0F2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1" name="Line 64">
              <a:extLst>
                <a:ext uri="{FF2B5EF4-FFF2-40B4-BE49-F238E27FC236}">
                  <a16:creationId xmlns:a16="http://schemas.microsoft.com/office/drawing/2014/main" id="{B8475131-83AE-4527-A8AE-586CD4468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" name="Line 65">
              <a:extLst>
                <a:ext uri="{FF2B5EF4-FFF2-40B4-BE49-F238E27FC236}">
                  <a16:creationId xmlns:a16="http://schemas.microsoft.com/office/drawing/2014/main" id="{60C1155D-E5ED-491E-8B31-4647A6E69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66">
              <a:extLst>
                <a:ext uri="{FF2B5EF4-FFF2-40B4-BE49-F238E27FC236}">
                  <a16:creationId xmlns:a16="http://schemas.microsoft.com/office/drawing/2014/main" id="{79FDA91C-FBAB-4549-8734-201D5005A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4" name="Line 67">
              <a:extLst>
                <a:ext uri="{FF2B5EF4-FFF2-40B4-BE49-F238E27FC236}">
                  <a16:creationId xmlns:a16="http://schemas.microsoft.com/office/drawing/2014/main" id="{48FEEB05-275F-48B9-9955-3163E72D2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8" name="Group 68">
            <a:extLst>
              <a:ext uri="{FF2B5EF4-FFF2-40B4-BE49-F238E27FC236}">
                <a16:creationId xmlns:a16="http://schemas.microsoft.com/office/drawing/2014/main" id="{0032973E-7EDE-4EAD-BA28-32C67E6D1F37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752600"/>
            <a:ext cx="609600" cy="4876800"/>
            <a:chOff x="480" y="1152"/>
            <a:chExt cx="384" cy="3072"/>
          </a:xfrm>
        </p:grpSpPr>
        <p:sp>
          <p:nvSpPr>
            <p:cNvPr id="5185" name="Line 69">
              <a:extLst>
                <a:ext uri="{FF2B5EF4-FFF2-40B4-BE49-F238E27FC236}">
                  <a16:creationId xmlns:a16="http://schemas.microsoft.com/office/drawing/2014/main" id="{409D5BA1-BE41-4730-9A8B-43AF497D2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6" name="Rectangle 70">
              <a:extLst>
                <a:ext uri="{FF2B5EF4-FFF2-40B4-BE49-F238E27FC236}">
                  <a16:creationId xmlns:a16="http://schemas.microsoft.com/office/drawing/2014/main" id="{21DAA6A9-743F-479F-8AFC-422390427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87" name="Line 71">
              <a:extLst>
                <a:ext uri="{FF2B5EF4-FFF2-40B4-BE49-F238E27FC236}">
                  <a16:creationId xmlns:a16="http://schemas.microsoft.com/office/drawing/2014/main" id="{B7F2AE51-A316-4EEA-8C18-751922F16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8" name="Line 72">
              <a:extLst>
                <a:ext uri="{FF2B5EF4-FFF2-40B4-BE49-F238E27FC236}">
                  <a16:creationId xmlns:a16="http://schemas.microsoft.com/office/drawing/2014/main" id="{921283E2-215F-4737-B051-EAB6E561D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9" name="Line 73">
              <a:extLst>
                <a:ext uri="{FF2B5EF4-FFF2-40B4-BE49-F238E27FC236}">
                  <a16:creationId xmlns:a16="http://schemas.microsoft.com/office/drawing/2014/main" id="{4C71D8E7-2311-4775-94B4-CDA43F708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0" name="Line 74">
              <a:extLst>
                <a:ext uri="{FF2B5EF4-FFF2-40B4-BE49-F238E27FC236}">
                  <a16:creationId xmlns:a16="http://schemas.microsoft.com/office/drawing/2014/main" id="{60FA40E2-A9E5-42A2-BFCB-07B0A64F8E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" name="Line 75">
              <a:extLst>
                <a:ext uri="{FF2B5EF4-FFF2-40B4-BE49-F238E27FC236}">
                  <a16:creationId xmlns:a16="http://schemas.microsoft.com/office/drawing/2014/main" id="{667B6CBC-A586-461E-A3C6-06A58E8D7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Line 76">
              <a:extLst>
                <a:ext uri="{FF2B5EF4-FFF2-40B4-BE49-F238E27FC236}">
                  <a16:creationId xmlns:a16="http://schemas.microsoft.com/office/drawing/2014/main" id="{6F026C22-2803-4EC7-9E0A-CED5DF142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Line 77">
              <a:extLst>
                <a:ext uri="{FF2B5EF4-FFF2-40B4-BE49-F238E27FC236}">
                  <a16:creationId xmlns:a16="http://schemas.microsoft.com/office/drawing/2014/main" id="{BE4BCE0A-2303-4C60-A079-0D1B29F308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4" name="Line 78">
              <a:extLst>
                <a:ext uri="{FF2B5EF4-FFF2-40B4-BE49-F238E27FC236}">
                  <a16:creationId xmlns:a16="http://schemas.microsoft.com/office/drawing/2014/main" id="{E9F42557-89EB-41E7-A115-D07E5BC02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9" name="Group 79">
            <a:extLst>
              <a:ext uri="{FF2B5EF4-FFF2-40B4-BE49-F238E27FC236}">
                <a16:creationId xmlns:a16="http://schemas.microsoft.com/office/drawing/2014/main" id="{8DA1D8BA-1B6E-4CF8-B5E2-D5662E7499D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752600"/>
            <a:ext cx="609600" cy="4876800"/>
            <a:chOff x="480" y="1152"/>
            <a:chExt cx="384" cy="3072"/>
          </a:xfrm>
        </p:grpSpPr>
        <p:sp>
          <p:nvSpPr>
            <p:cNvPr id="5175" name="Line 80">
              <a:extLst>
                <a:ext uri="{FF2B5EF4-FFF2-40B4-BE49-F238E27FC236}">
                  <a16:creationId xmlns:a16="http://schemas.microsoft.com/office/drawing/2014/main" id="{13EB3542-F574-466D-84C0-52D9F0D6A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Rectangle 81">
              <a:extLst>
                <a:ext uri="{FF2B5EF4-FFF2-40B4-BE49-F238E27FC236}">
                  <a16:creationId xmlns:a16="http://schemas.microsoft.com/office/drawing/2014/main" id="{232F2DBD-26F2-4204-9BA1-E4C1F144A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77" name="Line 82">
              <a:extLst>
                <a:ext uri="{FF2B5EF4-FFF2-40B4-BE49-F238E27FC236}">
                  <a16:creationId xmlns:a16="http://schemas.microsoft.com/office/drawing/2014/main" id="{B7C47327-83E7-44FE-BF24-16CE8B01F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8" name="Line 83">
              <a:extLst>
                <a:ext uri="{FF2B5EF4-FFF2-40B4-BE49-F238E27FC236}">
                  <a16:creationId xmlns:a16="http://schemas.microsoft.com/office/drawing/2014/main" id="{F99CE8E3-EC3D-449A-AF6B-AE2035656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Line 84">
              <a:extLst>
                <a:ext uri="{FF2B5EF4-FFF2-40B4-BE49-F238E27FC236}">
                  <a16:creationId xmlns:a16="http://schemas.microsoft.com/office/drawing/2014/main" id="{5F8222F6-7986-4455-A49C-14CDCA79E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Line 85">
              <a:extLst>
                <a:ext uri="{FF2B5EF4-FFF2-40B4-BE49-F238E27FC236}">
                  <a16:creationId xmlns:a16="http://schemas.microsoft.com/office/drawing/2014/main" id="{F1DC7A56-3CFE-4F9C-82C6-CD3B63C0D1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Line 86">
              <a:extLst>
                <a:ext uri="{FF2B5EF4-FFF2-40B4-BE49-F238E27FC236}">
                  <a16:creationId xmlns:a16="http://schemas.microsoft.com/office/drawing/2014/main" id="{454D6ADB-061F-49FE-BB12-E10A92394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2" name="Line 87">
              <a:extLst>
                <a:ext uri="{FF2B5EF4-FFF2-40B4-BE49-F238E27FC236}">
                  <a16:creationId xmlns:a16="http://schemas.microsoft.com/office/drawing/2014/main" id="{5F8D1F8F-4763-4011-BA42-CA9D0F306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Line 88">
              <a:extLst>
                <a:ext uri="{FF2B5EF4-FFF2-40B4-BE49-F238E27FC236}">
                  <a16:creationId xmlns:a16="http://schemas.microsoft.com/office/drawing/2014/main" id="{72E31AE9-9638-4046-B152-65A6F5E1D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4" name="Line 89">
              <a:extLst>
                <a:ext uri="{FF2B5EF4-FFF2-40B4-BE49-F238E27FC236}">
                  <a16:creationId xmlns:a16="http://schemas.microsoft.com/office/drawing/2014/main" id="{3E7AB3D4-CAE5-4563-99D4-E8AF1F00D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0" name="Rectangle 115">
            <a:extLst>
              <a:ext uri="{FF2B5EF4-FFF2-40B4-BE49-F238E27FC236}">
                <a16:creationId xmlns:a16="http://schemas.microsoft.com/office/drawing/2014/main" id="{996BDF89-C152-45DC-8015-516DA0999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5131" name="Group 144">
            <a:extLst>
              <a:ext uri="{FF2B5EF4-FFF2-40B4-BE49-F238E27FC236}">
                <a16:creationId xmlns:a16="http://schemas.microsoft.com/office/drawing/2014/main" id="{60937405-2032-4ED4-B2C9-13B54C27E368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752600"/>
            <a:ext cx="609600" cy="4876800"/>
            <a:chOff x="480" y="1152"/>
            <a:chExt cx="384" cy="3072"/>
          </a:xfrm>
        </p:grpSpPr>
        <p:sp>
          <p:nvSpPr>
            <p:cNvPr id="5165" name="Line 145">
              <a:extLst>
                <a:ext uri="{FF2B5EF4-FFF2-40B4-BE49-F238E27FC236}">
                  <a16:creationId xmlns:a16="http://schemas.microsoft.com/office/drawing/2014/main" id="{17209B81-4BA1-4D5D-B4C1-58BE13FA3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Rectangle 146">
              <a:extLst>
                <a:ext uri="{FF2B5EF4-FFF2-40B4-BE49-F238E27FC236}">
                  <a16:creationId xmlns:a16="http://schemas.microsoft.com/office/drawing/2014/main" id="{F366288B-8A5D-4727-98E8-308E0C603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67" name="Line 147">
              <a:extLst>
                <a:ext uri="{FF2B5EF4-FFF2-40B4-BE49-F238E27FC236}">
                  <a16:creationId xmlns:a16="http://schemas.microsoft.com/office/drawing/2014/main" id="{2F4AB861-8F4F-4846-911F-5C8E3BDE7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148">
              <a:extLst>
                <a:ext uri="{FF2B5EF4-FFF2-40B4-BE49-F238E27FC236}">
                  <a16:creationId xmlns:a16="http://schemas.microsoft.com/office/drawing/2014/main" id="{A5DA4FEE-4214-4DAF-B625-CC7BB7338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49">
              <a:extLst>
                <a:ext uri="{FF2B5EF4-FFF2-40B4-BE49-F238E27FC236}">
                  <a16:creationId xmlns:a16="http://schemas.microsoft.com/office/drawing/2014/main" id="{C09F9254-B74D-4B92-B654-860E09E141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50">
              <a:extLst>
                <a:ext uri="{FF2B5EF4-FFF2-40B4-BE49-F238E27FC236}">
                  <a16:creationId xmlns:a16="http://schemas.microsoft.com/office/drawing/2014/main" id="{EB5899B3-C962-4BB4-A16F-EC9D53E8D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51">
              <a:extLst>
                <a:ext uri="{FF2B5EF4-FFF2-40B4-BE49-F238E27FC236}">
                  <a16:creationId xmlns:a16="http://schemas.microsoft.com/office/drawing/2014/main" id="{7BC1F8D7-D233-44F8-BDD0-4E0F721D8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52">
              <a:extLst>
                <a:ext uri="{FF2B5EF4-FFF2-40B4-BE49-F238E27FC236}">
                  <a16:creationId xmlns:a16="http://schemas.microsoft.com/office/drawing/2014/main" id="{A4DABFD3-9D32-4500-8815-1EE834E6C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3" name="Line 153">
              <a:extLst>
                <a:ext uri="{FF2B5EF4-FFF2-40B4-BE49-F238E27FC236}">
                  <a16:creationId xmlns:a16="http://schemas.microsoft.com/office/drawing/2014/main" id="{0D280827-929D-4F24-98CB-A07BFF301F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4" name="Line 154">
              <a:extLst>
                <a:ext uri="{FF2B5EF4-FFF2-40B4-BE49-F238E27FC236}">
                  <a16:creationId xmlns:a16="http://schemas.microsoft.com/office/drawing/2014/main" id="{CF1922D4-57CC-41CE-A729-2A7681516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2" name="Group 156">
            <a:extLst>
              <a:ext uri="{FF2B5EF4-FFF2-40B4-BE49-F238E27FC236}">
                <a16:creationId xmlns:a16="http://schemas.microsoft.com/office/drawing/2014/main" id="{A92CA9CC-2763-41D4-9FE7-4ECB77E38087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752600"/>
            <a:ext cx="609600" cy="4876800"/>
            <a:chOff x="480" y="1152"/>
            <a:chExt cx="384" cy="3072"/>
          </a:xfrm>
        </p:grpSpPr>
        <p:sp>
          <p:nvSpPr>
            <p:cNvPr id="5155" name="Line 157">
              <a:extLst>
                <a:ext uri="{FF2B5EF4-FFF2-40B4-BE49-F238E27FC236}">
                  <a16:creationId xmlns:a16="http://schemas.microsoft.com/office/drawing/2014/main" id="{D3C0CF5E-0E9E-41F7-81F2-57138D3D3E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Rectangle 158">
              <a:extLst>
                <a:ext uri="{FF2B5EF4-FFF2-40B4-BE49-F238E27FC236}">
                  <a16:creationId xmlns:a16="http://schemas.microsoft.com/office/drawing/2014/main" id="{D7F8B506-6858-4A07-9949-C1B478867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57" name="Line 159">
              <a:extLst>
                <a:ext uri="{FF2B5EF4-FFF2-40B4-BE49-F238E27FC236}">
                  <a16:creationId xmlns:a16="http://schemas.microsoft.com/office/drawing/2014/main" id="{BA709921-98FE-455C-A5DA-507848AE8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Line 160">
              <a:extLst>
                <a:ext uri="{FF2B5EF4-FFF2-40B4-BE49-F238E27FC236}">
                  <a16:creationId xmlns:a16="http://schemas.microsoft.com/office/drawing/2014/main" id="{97E57F4F-264A-4C2C-8522-3580086E5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Line 161">
              <a:extLst>
                <a:ext uri="{FF2B5EF4-FFF2-40B4-BE49-F238E27FC236}">
                  <a16:creationId xmlns:a16="http://schemas.microsoft.com/office/drawing/2014/main" id="{54515582-4974-48C6-A061-31B59FCB5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" name="Line 162">
              <a:extLst>
                <a:ext uri="{FF2B5EF4-FFF2-40B4-BE49-F238E27FC236}">
                  <a16:creationId xmlns:a16="http://schemas.microsoft.com/office/drawing/2014/main" id="{F95638F0-B572-4BE5-8B02-EF65EE93F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163">
              <a:extLst>
                <a:ext uri="{FF2B5EF4-FFF2-40B4-BE49-F238E27FC236}">
                  <a16:creationId xmlns:a16="http://schemas.microsoft.com/office/drawing/2014/main" id="{F945AC74-6B70-4F85-BB25-BFD958C84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164">
              <a:extLst>
                <a:ext uri="{FF2B5EF4-FFF2-40B4-BE49-F238E27FC236}">
                  <a16:creationId xmlns:a16="http://schemas.microsoft.com/office/drawing/2014/main" id="{0EDF0DEF-4D7B-4C8B-87FE-105D11009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165">
              <a:extLst>
                <a:ext uri="{FF2B5EF4-FFF2-40B4-BE49-F238E27FC236}">
                  <a16:creationId xmlns:a16="http://schemas.microsoft.com/office/drawing/2014/main" id="{E35BF326-063F-4750-983E-190DA0C99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166">
              <a:extLst>
                <a:ext uri="{FF2B5EF4-FFF2-40B4-BE49-F238E27FC236}">
                  <a16:creationId xmlns:a16="http://schemas.microsoft.com/office/drawing/2014/main" id="{BD62B016-B6D8-4973-B77A-BB47B19F13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3" name="Group 168">
            <a:extLst>
              <a:ext uri="{FF2B5EF4-FFF2-40B4-BE49-F238E27FC236}">
                <a16:creationId xmlns:a16="http://schemas.microsoft.com/office/drawing/2014/main" id="{331B22AD-BF8F-4317-BAC1-B616ADE88AF6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752600"/>
            <a:ext cx="609600" cy="4876800"/>
            <a:chOff x="480" y="1152"/>
            <a:chExt cx="384" cy="3072"/>
          </a:xfrm>
        </p:grpSpPr>
        <p:sp>
          <p:nvSpPr>
            <p:cNvPr id="5145" name="Line 169">
              <a:extLst>
                <a:ext uri="{FF2B5EF4-FFF2-40B4-BE49-F238E27FC236}">
                  <a16:creationId xmlns:a16="http://schemas.microsoft.com/office/drawing/2014/main" id="{901437EB-B9EC-46E3-BFB4-5D055D581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Rectangle 170">
              <a:extLst>
                <a:ext uri="{FF2B5EF4-FFF2-40B4-BE49-F238E27FC236}">
                  <a16:creationId xmlns:a16="http://schemas.microsoft.com/office/drawing/2014/main" id="{0EF8F49A-883C-4508-BEB3-3EB91D9A2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47" name="Line 171">
              <a:extLst>
                <a:ext uri="{FF2B5EF4-FFF2-40B4-BE49-F238E27FC236}">
                  <a16:creationId xmlns:a16="http://schemas.microsoft.com/office/drawing/2014/main" id="{1A38C69A-2FE1-4F54-94F8-5BC14EA81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172">
              <a:extLst>
                <a:ext uri="{FF2B5EF4-FFF2-40B4-BE49-F238E27FC236}">
                  <a16:creationId xmlns:a16="http://schemas.microsoft.com/office/drawing/2014/main" id="{B86C01BA-6DA7-4CE3-A729-2A65E30CF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173">
              <a:extLst>
                <a:ext uri="{FF2B5EF4-FFF2-40B4-BE49-F238E27FC236}">
                  <a16:creationId xmlns:a16="http://schemas.microsoft.com/office/drawing/2014/main" id="{2BC54C3E-7DEB-4314-94DA-C8F2408AA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Line 174">
              <a:extLst>
                <a:ext uri="{FF2B5EF4-FFF2-40B4-BE49-F238E27FC236}">
                  <a16:creationId xmlns:a16="http://schemas.microsoft.com/office/drawing/2014/main" id="{AF7EFA11-311A-4530-BC38-67CA9DC17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175">
              <a:extLst>
                <a:ext uri="{FF2B5EF4-FFF2-40B4-BE49-F238E27FC236}">
                  <a16:creationId xmlns:a16="http://schemas.microsoft.com/office/drawing/2014/main" id="{15326E67-1257-4AB8-8A69-3E91C6345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Line 176">
              <a:extLst>
                <a:ext uri="{FF2B5EF4-FFF2-40B4-BE49-F238E27FC236}">
                  <a16:creationId xmlns:a16="http://schemas.microsoft.com/office/drawing/2014/main" id="{FE878C5F-662B-4209-B703-B30326A99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Line 177">
              <a:extLst>
                <a:ext uri="{FF2B5EF4-FFF2-40B4-BE49-F238E27FC236}">
                  <a16:creationId xmlns:a16="http://schemas.microsoft.com/office/drawing/2014/main" id="{35F95B05-92E4-4FB7-BEBA-D8F5BD198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Line 178">
              <a:extLst>
                <a:ext uri="{FF2B5EF4-FFF2-40B4-BE49-F238E27FC236}">
                  <a16:creationId xmlns:a16="http://schemas.microsoft.com/office/drawing/2014/main" id="{950E36F2-2842-400F-95CD-4990EEB60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4" name="Group 65">
            <a:extLst>
              <a:ext uri="{FF2B5EF4-FFF2-40B4-BE49-F238E27FC236}">
                <a16:creationId xmlns:a16="http://schemas.microsoft.com/office/drawing/2014/main" id="{C1658FF7-A756-4434-B7F4-12C3406AE671}"/>
              </a:ext>
            </a:extLst>
          </p:cNvPr>
          <p:cNvGrpSpPr>
            <a:grpSpLocks/>
          </p:cNvGrpSpPr>
          <p:nvPr/>
        </p:nvGrpSpPr>
        <p:grpSpPr bwMode="auto">
          <a:xfrm>
            <a:off x="7539038" y="1755775"/>
            <a:ext cx="609600" cy="4876800"/>
            <a:chOff x="480" y="1152"/>
            <a:chExt cx="384" cy="3072"/>
          </a:xfrm>
        </p:grpSpPr>
        <p:sp>
          <p:nvSpPr>
            <p:cNvPr id="5135" name="Line 66">
              <a:extLst>
                <a:ext uri="{FF2B5EF4-FFF2-40B4-BE49-F238E27FC236}">
                  <a16:creationId xmlns:a16="http://schemas.microsoft.com/office/drawing/2014/main" id="{8117EB7D-568F-487E-9118-95C4D9740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Rectangle 67">
              <a:extLst>
                <a:ext uri="{FF2B5EF4-FFF2-40B4-BE49-F238E27FC236}">
                  <a16:creationId xmlns:a16="http://schemas.microsoft.com/office/drawing/2014/main" id="{F9375A51-C91C-40DE-BEC2-1FF95189F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7" name="Line 68">
              <a:extLst>
                <a:ext uri="{FF2B5EF4-FFF2-40B4-BE49-F238E27FC236}">
                  <a16:creationId xmlns:a16="http://schemas.microsoft.com/office/drawing/2014/main" id="{DA300FA5-AB0F-429B-A1D1-DB584D946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69">
              <a:extLst>
                <a:ext uri="{FF2B5EF4-FFF2-40B4-BE49-F238E27FC236}">
                  <a16:creationId xmlns:a16="http://schemas.microsoft.com/office/drawing/2014/main" id="{4317DC18-7779-4ECA-A654-239C3415F4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Line 70">
              <a:extLst>
                <a:ext uri="{FF2B5EF4-FFF2-40B4-BE49-F238E27FC236}">
                  <a16:creationId xmlns:a16="http://schemas.microsoft.com/office/drawing/2014/main" id="{13F2C8F3-C103-402B-A680-15E757049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Line 71">
              <a:extLst>
                <a:ext uri="{FF2B5EF4-FFF2-40B4-BE49-F238E27FC236}">
                  <a16:creationId xmlns:a16="http://schemas.microsoft.com/office/drawing/2014/main" id="{CB96D46F-64DF-40B7-A7AF-8382B72FB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Line 72">
              <a:extLst>
                <a:ext uri="{FF2B5EF4-FFF2-40B4-BE49-F238E27FC236}">
                  <a16:creationId xmlns:a16="http://schemas.microsoft.com/office/drawing/2014/main" id="{D7E2EAFF-C3D6-4A74-A544-8C835A205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Line 73">
              <a:extLst>
                <a:ext uri="{FF2B5EF4-FFF2-40B4-BE49-F238E27FC236}">
                  <a16:creationId xmlns:a16="http://schemas.microsoft.com/office/drawing/2014/main" id="{29B38483-83F5-412D-ADCE-F3BBB7857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Line 74">
              <a:extLst>
                <a:ext uri="{FF2B5EF4-FFF2-40B4-BE49-F238E27FC236}">
                  <a16:creationId xmlns:a16="http://schemas.microsoft.com/office/drawing/2014/main" id="{840806D1-5733-459A-B5E6-B2CCDE5905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Line 75">
              <a:extLst>
                <a:ext uri="{FF2B5EF4-FFF2-40B4-BE49-F238E27FC236}">
                  <a16:creationId xmlns:a16="http://schemas.microsoft.com/office/drawing/2014/main" id="{DD36B396-D0B9-4895-840C-0DDAAE60E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284DC66-46FC-44A5-A6A6-C39AA5F85EF4}"/>
              </a:ext>
            </a:extLst>
          </p:cNvPr>
          <p:cNvSpPr txBox="1"/>
          <p:nvPr/>
        </p:nvSpPr>
        <p:spPr>
          <a:xfrm>
            <a:off x="934357" y="1752925"/>
            <a:ext cx="427252" cy="4940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9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28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48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22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5</a:t>
            </a: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54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63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76</a:t>
            </a: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81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92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1352C18-345F-450E-8DB3-0700558D3945}"/>
              </a:ext>
            </a:extLst>
          </p:cNvPr>
          <p:cNvSpPr txBox="1"/>
          <p:nvPr/>
        </p:nvSpPr>
        <p:spPr>
          <a:xfrm>
            <a:off x="1543291" y="1722977"/>
            <a:ext cx="427252" cy="4940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48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28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9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22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5</a:t>
            </a: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54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63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76</a:t>
            </a: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81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92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2766A4E-B413-4678-AD45-3A26B0251CE1}"/>
              </a:ext>
            </a:extLst>
          </p:cNvPr>
          <p:cNvSpPr txBox="1"/>
          <p:nvPr/>
        </p:nvSpPr>
        <p:spPr>
          <a:xfrm>
            <a:off x="2152225" y="1722977"/>
            <a:ext cx="427252" cy="4940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28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9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22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48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54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63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76</a:t>
            </a: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81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92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485091C-9832-4137-B92E-7D5188E504D3}"/>
              </a:ext>
            </a:extLst>
          </p:cNvPr>
          <p:cNvSpPr txBox="1"/>
          <p:nvPr/>
        </p:nvSpPr>
        <p:spPr>
          <a:xfrm>
            <a:off x="2761159" y="1722977"/>
            <a:ext cx="427252" cy="4940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28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9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22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48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54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63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76</a:t>
            </a: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81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92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7639B6A-082F-4CE1-96A1-DA6F3077E611}"/>
              </a:ext>
            </a:extLst>
          </p:cNvPr>
          <p:cNvSpPr txBox="1"/>
          <p:nvPr/>
        </p:nvSpPr>
        <p:spPr>
          <a:xfrm>
            <a:off x="3370093" y="1722977"/>
            <a:ext cx="427252" cy="4940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28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22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9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48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54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63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76</a:t>
            </a: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81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92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42A2697-1B1A-4CF1-85F7-2FA2863E4966}"/>
              </a:ext>
            </a:extLst>
          </p:cNvPr>
          <p:cNvSpPr txBox="1"/>
          <p:nvPr/>
        </p:nvSpPr>
        <p:spPr>
          <a:xfrm>
            <a:off x="3979027" y="1722977"/>
            <a:ext cx="427252" cy="4940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22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9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28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48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54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63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76</a:t>
            </a: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81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92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224AAA7-4FFB-4511-AC6A-EF76CAEDD015}"/>
              </a:ext>
            </a:extLst>
          </p:cNvPr>
          <p:cNvSpPr txBox="1"/>
          <p:nvPr/>
        </p:nvSpPr>
        <p:spPr>
          <a:xfrm>
            <a:off x="4587961" y="1703012"/>
            <a:ext cx="427252" cy="4940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22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latin typeface="Arial"/>
                <a:cs typeface="Arial"/>
              </a:rPr>
              <a:t>5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9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28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48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54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63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76</a:t>
            </a: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81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92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E930703-ED2A-4DC8-9BED-C56A48EADAC4}"/>
              </a:ext>
            </a:extLst>
          </p:cNvPr>
          <p:cNvSpPr txBox="1"/>
          <p:nvPr/>
        </p:nvSpPr>
        <p:spPr>
          <a:xfrm>
            <a:off x="5206878" y="1712994"/>
            <a:ext cx="427252" cy="4940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9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22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28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48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54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63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76</a:t>
            </a: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81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92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31A164A-2226-45A4-8C67-CD4BEB826F4F}"/>
              </a:ext>
            </a:extLst>
          </p:cNvPr>
          <p:cNvSpPr txBox="1"/>
          <p:nvPr/>
        </p:nvSpPr>
        <p:spPr>
          <a:xfrm>
            <a:off x="5815812" y="1703011"/>
            <a:ext cx="427252" cy="4940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5</a:t>
            </a: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9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22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28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48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54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63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76</a:t>
            </a: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81</a:t>
            </a:r>
            <a:endParaRPr lang="en-US" sz="1600" b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600" b="1">
                <a:latin typeface="Arial"/>
                <a:cs typeface="Arial"/>
              </a:rPr>
              <a:t>92</a:t>
            </a:r>
            <a:endParaRPr lang="en-US" sz="16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324</Words>
  <Application>Microsoft Office PowerPoint</Application>
  <PresentationFormat>On-screen Show (4:3)</PresentationFormat>
  <Paragraphs>93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Build Heap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Rob Alexander</cp:lastModifiedBy>
  <cp:revision>366</cp:revision>
  <dcterms:created xsi:type="dcterms:W3CDTF">2006-03-17T02:26:05Z</dcterms:created>
  <dcterms:modified xsi:type="dcterms:W3CDTF">2020-11-16T17:51:13Z</dcterms:modified>
</cp:coreProperties>
</file>