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1B42D-6A0E-E329-4504-E50C8A8007D5}" v="618" dt="2020-10-17T17:12:56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, Elizabeth" userId="S::eperez57@montgomerycollege.edu::fa220578-df6c-411f-aa86-72f81a6d3a47" providerId="AD" clId="Web-{3F51B42D-6A0E-E329-4504-E50C8A8007D5}"/>
    <pc:docChg chg="modSld">
      <pc:chgData name="Perez, Elizabeth" userId="S::eperez57@montgomerycollege.edu::fa220578-df6c-411f-aa86-72f81a6d3a47" providerId="AD" clId="Web-{3F51B42D-6A0E-E329-4504-E50C8A8007D5}" dt="2020-10-17T17:12:56.397" v="566" actId="1076"/>
      <pc:docMkLst>
        <pc:docMk/>
      </pc:docMkLst>
      <pc:sldChg chg="addSp delSp modSp">
        <pc:chgData name="Perez, Elizabeth" userId="S::eperez57@montgomerycollege.edu::fa220578-df6c-411f-aa86-72f81a6d3a47" providerId="AD" clId="Web-{3F51B42D-6A0E-E329-4504-E50C8A8007D5}" dt="2020-10-17T16:56:19.775" v="395" actId="14100"/>
        <pc:sldMkLst>
          <pc:docMk/>
          <pc:sldMk cId="0" sldId="257"/>
        </pc:sldMkLst>
        <pc:spChg chg="mod">
          <ac:chgData name="Perez, Elizabeth" userId="S::eperez57@montgomerycollege.edu::fa220578-df6c-411f-aa86-72f81a6d3a47" providerId="AD" clId="Web-{3F51B42D-6A0E-E329-4504-E50C8A8007D5}" dt="2020-10-17T16:56:19.775" v="395" actId="14100"/>
          <ac:spMkLst>
            <pc:docMk/>
            <pc:sldMk cId="0" sldId="257"/>
            <ac:spMk id="56" creationId="{00000000-0000-0000-0000-000000000000}"/>
          </ac:spMkLst>
        </pc:spChg>
        <pc:spChg chg="mod">
          <ac:chgData name="Perez, Elizabeth" userId="S::eperez57@montgomerycollege.edu::fa220578-df6c-411f-aa86-72f81a6d3a47" providerId="AD" clId="Web-{3F51B42D-6A0E-E329-4504-E50C8A8007D5}" dt="2020-10-17T16:38:17.620" v="140" actId="14100"/>
          <ac:spMkLst>
            <pc:docMk/>
            <pc:sldMk cId="0" sldId="257"/>
            <ac:spMk id="2056" creationId="{00000000-0000-0000-0000-000000000000}"/>
          </ac:spMkLst>
        </pc:spChg>
        <pc:spChg chg="add del mod topLvl">
          <ac:chgData name="Perez, Elizabeth" userId="S::eperez57@montgomerycollege.edu::fa220578-df6c-411f-aa86-72f81a6d3a47" providerId="AD" clId="Web-{3F51B42D-6A0E-E329-4504-E50C8A8007D5}" dt="2020-10-17T16:28:33.613" v="1"/>
          <ac:spMkLst>
            <pc:docMk/>
            <pc:sldMk cId="0" sldId="257"/>
            <ac:spMk id="2059" creationId="{00000000-0000-0000-0000-000000000000}"/>
          </ac:spMkLst>
        </pc:spChg>
        <pc:grpChg chg="add del mod">
          <ac:chgData name="Perez, Elizabeth" userId="S::eperez57@montgomerycollege.edu::fa220578-df6c-411f-aa86-72f81a6d3a47" providerId="AD" clId="Web-{3F51B42D-6A0E-E329-4504-E50C8A8007D5}" dt="2020-10-17T16:30:45.270" v="92"/>
          <ac:grpSpMkLst>
            <pc:docMk/>
            <pc:sldMk cId="0" sldId="257"/>
            <ac:grpSpMk id="2" creationId="{00000000-0000-0000-0000-000000000000}"/>
          </ac:grpSpMkLst>
        </pc:grpChg>
        <pc:grpChg chg="del">
          <ac:chgData name="Perez, Elizabeth" userId="S::eperez57@montgomerycollege.edu::fa220578-df6c-411f-aa86-72f81a6d3a47" providerId="AD" clId="Web-{3F51B42D-6A0E-E329-4504-E50C8A8007D5}" dt="2020-10-17T16:51:54.849" v="282"/>
          <ac:grpSpMkLst>
            <pc:docMk/>
            <pc:sldMk cId="0" sldId="257"/>
            <ac:grpSpMk id="34" creationId="{00000000-0000-0000-0000-000000000000}"/>
          </ac:grpSpMkLst>
        </pc:grpChg>
        <pc:grpChg chg="mod topLvl">
          <ac:chgData name="Perez, Elizabeth" userId="S::eperez57@montgomerycollege.edu::fa220578-df6c-411f-aa86-72f81a6d3a47" providerId="AD" clId="Web-{3F51B42D-6A0E-E329-4504-E50C8A8007D5}" dt="2020-10-17T16:28:33.613" v="1"/>
          <ac:grpSpMkLst>
            <pc:docMk/>
            <pc:sldMk cId="0" sldId="257"/>
            <ac:grpSpMk id="2058" creationId="{00000000-0000-0000-0000-000000000000}"/>
          </ac:grpSpMkLst>
        </pc:grpChg>
        <pc:graphicFrameChg chg="add mod modGraphic">
          <ac:chgData name="Perez, Elizabeth" userId="S::eperez57@montgomerycollege.edu::fa220578-df6c-411f-aa86-72f81a6d3a47" providerId="AD" clId="Web-{3F51B42D-6A0E-E329-4504-E50C8A8007D5}" dt="2020-10-17T16:50:16.598" v="200" actId="1076"/>
          <ac:graphicFrameMkLst>
            <pc:docMk/>
            <pc:sldMk cId="0" sldId="257"/>
            <ac:graphicFrameMk id="3" creationId="{F7625DDC-D76F-4543-9794-0B312A388B72}"/>
          </ac:graphicFrameMkLst>
        </pc:graphicFrameChg>
        <pc:graphicFrameChg chg="add mod modGraphic">
          <ac:chgData name="Perez, Elizabeth" userId="S::eperez57@montgomerycollege.edu::fa220578-df6c-411f-aa86-72f81a6d3a47" providerId="AD" clId="Web-{3F51B42D-6A0E-E329-4504-E50C8A8007D5}" dt="2020-10-17T16:56:10.494" v="394"/>
          <ac:graphicFrameMkLst>
            <pc:docMk/>
            <pc:sldMk cId="0" sldId="257"/>
            <ac:graphicFrameMk id="4" creationId="{2EA04FC3-1D32-4A98-B63A-3589BC7BC3B8}"/>
          </ac:graphicFrameMkLst>
        </pc:graphicFrameChg>
      </pc:sldChg>
      <pc:sldChg chg="addSp delSp modSp">
        <pc:chgData name="Perez, Elizabeth" userId="S::eperez57@montgomerycollege.edu::fa220578-df6c-411f-aa86-72f81a6d3a47" providerId="AD" clId="Web-{3F51B42D-6A0E-E329-4504-E50C8A8007D5}" dt="2020-10-17T17:12:56.397" v="566" actId="1076"/>
        <pc:sldMkLst>
          <pc:docMk/>
          <pc:sldMk cId="0" sldId="258"/>
        </pc:sldMkLst>
        <pc:spChg chg="add mod">
          <ac:chgData name="Perez, Elizabeth" userId="S::eperez57@montgomerycollege.edu::fa220578-df6c-411f-aa86-72f81a6d3a47" providerId="AD" clId="Web-{3F51B42D-6A0E-E329-4504-E50C8A8007D5}" dt="2020-10-17T17:02:03.779" v="424" actId="14100"/>
          <ac:spMkLst>
            <pc:docMk/>
            <pc:sldMk cId="0" sldId="258"/>
            <ac:spMk id="3" creationId="{82FBC0FB-97B3-4D8C-AB5E-ABF77D902C72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2:41.889" v="430" actId="20577"/>
          <ac:spMkLst>
            <pc:docMk/>
            <pc:sldMk cId="0" sldId="258"/>
            <ac:spMk id="25" creationId="{907CCB8E-BCAE-4A77-AC00-94425329C51B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3:04.733" v="437" actId="20577"/>
          <ac:spMkLst>
            <pc:docMk/>
            <pc:sldMk cId="0" sldId="258"/>
            <ac:spMk id="26" creationId="{DECBAF94-C879-4B61-B34D-7CBE338463AE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3:34.609" v="446" actId="20577"/>
          <ac:spMkLst>
            <pc:docMk/>
            <pc:sldMk cId="0" sldId="258"/>
            <ac:spMk id="27" creationId="{7B78C881-0C41-4FD1-8703-F83348B85AE1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4:08.265" v="455" actId="20577"/>
          <ac:spMkLst>
            <pc:docMk/>
            <pc:sldMk cId="0" sldId="258"/>
            <ac:spMk id="28" creationId="{970D90F5-E171-4EDB-9BFE-BD77806F3DC6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4:13.437" v="458" actId="1076"/>
          <ac:spMkLst>
            <pc:docMk/>
            <pc:sldMk cId="0" sldId="258"/>
            <ac:spMk id="29" creationId="{15E6EEEA-8681-4C9B-BB41-C90DA184CE53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12:13.146" v="549" actId="20577"/>
          <ac:spMkLst>
            <pc:docMk/>
            <pc:sldMk cId="0" sldId="258"/>
            <ac:spMk id="30" creationId="{418AEAE1-A0A1-4528-9409-8996E41526BF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9:17.832" v="504" actId="20577"/>
          <ac:spMkLst>
            <pc:docMk/>
            <pc:sldMk cId="0" sldId="258"/>
            <ac:spMk id="31" creationId="{8FCE98C0-023F-4ACE-97AD-D5D9E9936C52}"/>
          </ac:spMkLst>
        </pc:spChg>
        <pc:spChg chg="add del mod">
          <ac:chgData name="Perez, Elizabeth" userId="S::eperez57@montgomerycollege.edu::fa220578-df6c-411f-aa86-72f81a6d3a47" providerId="AD" clId="Web-{3F51B42D-6A0E-E329-4504-E50C8A8007D5}" dt="2020-10-17T17:12:40.256" v="561"/>
          <ac:spMkLst>
            <pc:docMk/>
            <pc:sldMk cId="0" sldId="258"/>
            <ac:spMk id="32" creationId="{E0BB799B-374E-4C5C-B26A-50D1518F8B40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9:38.598" v="522" actId="20577"/>
          <ac:spMkLst>
            <pc:docMk/>
            <pc:sldMk cId="0" sldId="258"/>
            <ac:spMk id="33" creationId="{2D342821-E8F2-4E55-A2B1-ABF97FA66FAF}"/>
          </ac:spMkLst>
        </pc:spChg>
        <pc:spChg chg="add del mod">
          <ac:chgData name="Perez, Elizabeth" userId="S::eperez57@montgomerycollege.edu::fa220578-df6c-411f-aa86-72f81a6d3a47" providerId="AD" clId="Web-{3F51B42D-6A0E-E329-4504-E50C8A8007D5}" dt="2020-10-17T17:12:51.834" v="565"/>
          <ac:spMkLst>
            <pc:docMk/>
            <pc:sldMk cId="0" sldId="258"/>
            <ac:spMk id="34" creationId="{4D19B482-10D2-428C-9706-152278FD718F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09:55.160" v="532" actId="20577"/>
          <ac:spMkLst>
            <pc:docMk/>
            <pc:sldMk cId="0" sldId="258"/>
            <ac:spMk id="35" creationId="{53266940-FE76-4C69-A03D-36B9AF85E686}"/>
          </ac:spMkLst>
        </pc:spChg>
        <pc:spChg chg="add del mod">
          <ac:chgData name="Perez, Elizabeth" userId="S::eperez57@montgomerycollege.edu::fa220578-df6c-411f-aa86-72f81a6d3a47" providerId="AD" clId="Web-{3F51B42D-6A0E-E329-4504-E50C8A8007D5}" dt="2020-10-17T17:12:29.990" v="555"/>
          <ac:spMkLst>
            <pc:docMk/>
            <pc:sldMk cId="0" sldId="258"/>
            <ac:spMk id="36" creationId="{7D1CF17B-9F41-4953-9D6E-6801EE3FCEEE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12:45.178" v="562" actId="1076"/>
          <ac:spMkLst>
            <pc:docMk/>
            <pc:sldMk cId="0" sldId="258"/>
            <ac:spMk id="37" creationId="{4B78321E-DC01-40A8-A454-C8287D335D52}"/>
          </ac:spMkLst>
        </pc:spChg>
        <pc:spChg chg="add mod">
          <ac:chgData name="Perez, Elizabeth" userId="S::eperez57@montgomerycollege.edu::fa220578-df6c-411f-aa86-72f81a6d3a47" providerId="AD" clId="Web-{3F51B42D-6A0E-E329-4504-E50C8A8007D5}" dt="2020-10-17T17:12:56.397" v="566" actId="1076"/>
          <ac:spMkLst>
            <pc:docMk/>
            <pc:sldMk cId="0" sldId="258"/>
            <ac:spMk id="38" creationId="{E8715BE8-4D06-4D4F-A1A8-6C2820D3248D}"/>
          </ac:spMkLst>
        </pc:spChg>
        <pc:spChg chg="mod">
          <ac:chgData name="Perez, Elizabeth" userId="S::eperez57@montgomerycollege.edu::fa220578-df6c-411f-aa86-72f81a6d3a47" providerId="AD" clId="Web-{3F51B42D-6A0E-E329-4504-E50C8A8007D5}" dt="2020-10-17T16:59:47.637" v="397" actId="14100"/>
          <ac:spMkLst>
            <pc:docMk/>
            <pc:sldMk cId="0" sldId="258"/>
            <ac:spMk id="4112" creationId="{00000000-0000-0000-0000-000000000000}"/>
          </ac:spMkLst>
        </pc:spChg>
        <pc:graphicFrameChg chg="add del mod modGraphic">
          <ac:chgData name="Perez, Elizabeth" userId="S::eperez57@montgomerycollege.edu::fa220578-df6c-411f-aa86-72f81a6d3a47" providerId="AD" clId="Web-{3F51B42D-6A0E-E329-4504-E50C8A8007D5}" dt="2020-10-17T17:01:28.310" v="415"/>
          <ac:graphicFrameMkLst>
            <pc:docMk/>
            <pc:sldMk cId="0" sldId="258"/>
            <ac:graphicFrameMk id="2" creationId="{DCD47F03-C89F-43B5-BEE8-61E84BDB62F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50790"/>
            <a:ext cx="1293960" cy="4434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39382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625DDC-D76F-4543-9794-0B312A3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25183"/>
              </p:ext>
            </p:extLst>
          </p:nvPr>
        </p:nvGraphicFramePr>
        <p:xfrm>
          <a:off x="3370247" y="1954849"/>
          <a:ext cx="911858" cy="3982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29">
                  <a:extLst>
                    <a:ext uri="{9D8B030D-6E8A-4147-A177-3AD203B41FA5}">
                      <a16:colId xmlns:a16="http://schemas.microsoft.com/office/drawing/2014/main" val="1039924773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536445889"/>
                    </a:ext>
                  </a:extLst>
                </a:gridCol>
              </a:tblGrid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06150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65317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86536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60141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97987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27652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60464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10069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99359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17794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99060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7433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943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A04FC3-1D32-4A98-B63A-3589BC7B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50462"/>
              </p:ext>
            </p:extLst>
          </p:nvPr>
        </p:nvGraphicFramePr>
        <p:xfrm>
          <a:off x="5365904" y="2004245"/>
          <a:ext cx="879820" cy="3528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10">
                  <a:extLst>
                    <a:ext uri="{9D8B030D-6E8A-4147-A177-3AD203B41FA5}">
                      <a16:colId xmlns:a16="http://schemas.microsoft.com/office/drawing/2014/main" val="2178068974"/>
                    </a:ext>
                  </a:extLst>
                </a:gridCol>
                <a:gridCol w="439910">
                  <a:extLst>
                    <a:ext uri="{9D8B030D-6E8A-4147-A177-3AD203B41FA5}">
                      <a16:colId xmlns:a16="http://schemas.microsoft.com/office/drawing/2014/main" val="786215348"/>
                    </a:ext>
                  </a:extLst>
                </a:gridCol>
              </a:tblGrid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55810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u="none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58484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00364"/>
                  </a:ext>
                </a:extLst>
              </a:tr>
              <a:tr h="441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strike="sngStrike" dirty="0"/>
                        <a:t>53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9381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strike="sngStrike" dirty="0"/>
                        <a:t>174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1774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15289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43374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1704"/>
                  </a:ext>
                </a:extLst>
              </a:tr>
              <a:tr h="317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76439"/>
                  </a:ext>
                </a:extLst>
              </a:tr>
              <a:tr h="441536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strike="sngStrike" dirty="0"/>
                        <a:t>109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454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6866" y="2805113"/>
            <a:ext cx="1091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BC0FB-97B3-4D8C-AB5E-ABF77D902C72}"/>
              </a:ext>
            </a:extLst>
          </p:cNvPr>
          <p:cNvSpPr txBox="1"/>
          <p:nvPr/>
        </p:nvSpPr>
        <p:spPr>
          <a:xfrm>
            <a:off x="3232448" y="2805156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CCB8E-BCAE-4A77-AC00-94425329C51B}"/>
              </a:ext>
            </a:extLst>
          </p:cNvPr>
          <p:cNvSpPr txBox="1"/>
          <p:nvPr/>
        </p:nvSpPr>
        <p:spPr>
          <a:xfrm>
            <a:off x="3253812" y="3264492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BAF94-C879-4B61-B34D-7CBE338463AE}"/>
              </a:ext>
            </a:extLst>
          </p:cNvPr>
          <p:cNvSpPr txBox="1"/>
          <p:nvPr/>
        </p:nvSpPr>
        <p:spPr>
          <a:xfrm>
            <a:off x="3253812" y="3755875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8C881-0C41-4FD1-8703-F83348B85AE1}"/>
              </a:ext>
            </a:extLst>
          </p:cNvPr>
          <p:cNvSpPr txBox="1"/>
          <p:nvPr/>
        </p:nvSpPr>
        <p:spPr>
          <a:xfrm>
            <a:off x="3253812" y="4279305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0D90F5-E171-4EDB-9BFE-BD77806F3DC6}"/>
              </a:ext>
            </a:extLst>
          </p:cNvPr>
          <p:cNvSpPr txBox="1"/>
          <p:nvPr/>
        </p:nvSpPr>
        <p:spPr>
          <a:xfrm>
            <a:off x="3253812" y="4743983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E6EEEA-8681-4C9B-BB41-C90DA184CE53}"/>
              </a:ext>
            </a:extLst>
          </p:cNvPr>
          <p:cNvSpPr txBox="1"/>
          <p:nvPr/>
        </p:nvSpPr>
        <p:spPr>
          <a:xfrm>
            <a:off x="3253812" y="5342188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AEAE1-A0A1-4528-9409-8996E41526BF}"/>
              </a:ext>
            </a:extLst>
          </p:cNvPr>
          <p:cNvSpPr txBox="1"/>
          <p:nvPr/>
        </p:nvSpPr>
        <p:spPr>
          <a:xfrm>
            <a:off x="4674550" y="2805155"/>
            <a:ext cx="13384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Element not found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E98C0-023F-4ACE-97AD-D5D9E9936C52}"/>
              </a:ext>
            </a:extLst>
          </p:cNvPr>
          <p:cNvSpPr txBox="1"/>
          <p:nvPr/>
        </p:nvSpPr>
        <p:spPr>
          <a:xfrm>
            <a:off x="4722620" y="3264491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342821-E8F2-4E55-A2B1-ABF97FA66FAF}"/>
              </a:ext>
            </a:extLst>
          </p:cNvPr>
          <p:cNvSpPr txBox="1"/>
          <p:nvPr/>
        </p:nvSpPr>
        <p:spPr>
          <a:xfrm>
            <a:off x="4722620" y="4215211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66940-FE76-4C69-A03D-36B9AF85E686}"/>
              </a:ext>
            </a:extLst>
          </p:cNvPr>
          <p:cNvSpPr txBox="1"/>
          <p:nvPr/>
        </p:nvSpPr>
        <p:spPr>
          <a:xfrm>
            <a:off x="4722621" y="5288777"/>
            <a:ext cx="133848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8321E-DC01-40A8-A454-C8287D335D52}"/>
              </a:ext>
            </a:extLst>
          </p:cNvPr>
          <p:cNvSpPr txBox="1"/>
          <p:nvPr/>
        </p:nvSpPr>
        <p:spPr>
          <a:xfrm>
            <a:off x="4674550" y="3798603"/>
            <a:ext cx="13384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Element not found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15BE8-4D06-4D4F-A1A8-6C2820D3248D}"/>
              </a:ext>
            </a:extLst>
          </p:cNvPr>
          <p:cNvSpPr txBox="1"/>
          <p:nvPr/>
        </p:nvSpPr>
        <p:spPr>
          <a:xfrm>
            <a:off x="4722620" y="4786711"/>
            <a:ext cx="13384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Element not found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216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236</cp:revision>
  <cp:lastPrinted>2015-10-07T21:36:22Z</cp:lastPrinted>
  <dcterms:created xsi:type="dcterms:W3CDTF">2003-12-08T11:02:30Z</dcterms:created>
  <dcterms:modified xsi:type="dcterms:W3CDTF">2020-10-17T17:12:57Z</dcterms:modified>
</cp:coreProperties>
</file>