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324B"/>
    <a:srgbClr val="FA3264"/>
    <a:srgbClr val="FA3232"/>
    <a:srgbClr val="644BFA"/>
    <a:srgbClr val="C832FA"/>
    <a:srgbClr val="32C864"/>
    <a:srgbClr val="FA4B32"/>
    <a:srgbClr val="FA4B4B"/>
    <a:srgbClr val="32FA64"/>
    <a:srgbClr val="32C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064" autoAdjust="0"/>
  </p:normalViewPr>
  <p:slideViewPr>
    <p:cSldViewPr>
      <p:cViewPr>
        <p:scale>
          <a:sx n="174" d="100"/>
          <a:sy n="174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2DE74-3B65-4F37-97BD-FD45C03E149D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94B91-FEB4-4B90-944E-EED2719F1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85F-2F8D-433F-9793-0BBF6AEDC299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13D3-BEBD-48D3-B5AB-E0D77AFE8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85F-2F8D-433F-9793-0BBF6AEDC299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13D3-BEBD-48D3-B5AB-E0D77AFE8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85F-2F8D-433F-9793-0BBF6AEDC299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13D3-BEBD-48D3-B5AB-E0D77AFE8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85F-2F8D-433F-9793-0BBF6AEDC299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13D3-BEBD-48D3-B5AB-E0D77AFE8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85F-2F8D-433F-9793-0BBF6AEDC299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13D3-BEBD-48D3-B5AB-E0D77AFE8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85F-2F8D-433F-9793-0BBF6AEDC299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13D3-BEBD-48D3-B5AB-E0D77AFE8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85F-2F8D-433F-9793-0BBF6AEDC299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13D3-BEBD-48D3-B5AB-E0D77AFE8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85F-2F8D-433F-9793-0BBF6AEDC299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13D3-BEBD-48D3-B5AB-E0D77AFE8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85F-2F8D-433F-9793-0BBF6AEDC299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13D3-BEBD-48D3-B5AB-E0D77AFE8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85F-2F8D-433F-9793-0BBF6AEDC299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13D3-BEBD-48D3-B5AB-E0D77AFE8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85F-2F8D-433F-9793-0BBF6AEDC299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13D3-BEBD-48D3-B5AB-E0D77AFE8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7A85F-2F8D-433F-9793-0BBF6AEDC299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13D3-BEBD-48D3-B5AB-E0D77AFE8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"/>
          <p:cNvGrpSpPr/>
          <p:nvPr/>
        </p:nvGrpSpPr>
        <p:grpSpPr>
          <a:xfrm>
            <a:off x="299850" y="2204850"/>
            <a:ext cx="4161129" cy="2512754"/>
            <a:chOff x="2397122" y="533400"/>
            <a:chExt cx="4161129" cy="2512754"/>
          </a:xfrm>
        </p:grpSpPr>
        <p:sp>
          <p:nvSpPr>
            <p:cNvPr id="212" name="Rectangle 173"/>
            <p:cNvSpPr>
              <a:spLocks noChangeArrowheads="1"/>
            </p:cNvSpPr>
            <p:nvPr/>
          </p:nvSpPr>
          <p:spPr bwMode="auto">
            <a:xfrm>
              <a:off x="3118290" y="2290829"/>
              <a:ext cx="46038" cy="180975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176"/>
            <p:cNvSpPr>
              <a:spLocks noChangeArrowheads="1"/>
            </p:cNvSpPr>
            <p:nvPr/>
          </p:nvSpPr>
          <p:spPr bwMode="auto">
            <a:xfrm>
              <a:off x="3253228" y="2200342"/>
              <a:ext cx="46038" cy="271463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179"/>
            <p:cNvSpPr>
              <a:spLocks noChangeArrowheads="1"/>
            </p:cNvSpPr>
            <p:nvPr/>
          </p:nvSpPr>
          <p:spPr bwMode="auto">
            <a:xfrm>
              <a:off x="3388166" y="2098742"/>
              <a:ext cx="46038" cy="373063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82"/>
            <p:cNvSpPr>
              <a:spLocks noChangeArrowheads="1"/>
            </p:cNvSpPr>
            <p:nvPr/>
          </p:nvSpPr>
          <p:spPr bwMode="auto">
            <a:xfrm>
              <a:off x="3523104" y="2008254"/>
              <a:ext cx="46038" cy="463551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185"/>
            <p:cNvSpPr>
              <a:spLocks noChangeArrowheads="1"/>
            </p:cNvSpPr>
            <p:nvPr/>
          </p:nvSpPr>
          <p:spPr bwMode="auto">
            <a:xfrm>
              <a:off x="3670742" y="1917766"/>
              <a:ext cx="46038" cy="554039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188"/>
            <p:cNvSpPr>
              <a:spLocks noChangeArrowheads="1"/>
            </p:cNvSpPr>
            <p:nvPr/>
          </p:nvSpPr>
          <p:spPr bwMode="auto">
            <a:xfrm>
              <a:off x="3805680" y="1828866"/>
              <a:ext cx="46038" cy="642939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191"/>
            <p:cNvSpPr>
              <a:spLocks noChangeArrowheads="1"/>
            </p:cNvSpPr>
            <p:nvPr/>
          </p:nvSpPr>
          <p:spPr bwMode="auto">
            <a:xfrm>
              <a:off x="3940618" y="1738378"/>
              <a:ext cx="46038" cy="733427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Rectangle 194"/>
            <p:cNvSpPr>
              <a:spLocks noChangeArrowheads="1"/>
            </p:cNvSpPr>
            <p:nvPr/>
          </p:nvSpPr>
          <p:spPr bwMode="auto">
            <a:xfrm>
              <a:off x="4075555" y="1647890"/>
              <a:ext cx="46038" cy="823914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197"/>
            <p:cNvSpPr>
              <a:spLocks noChangeArrowheads="1"/>
            </p:cNvSpPr>
            <p:nvPr/>
          </p:nvSpPr>
          <p:spPr bwMode="auto">
            <a:xfrm>
              <a:off x="4223193" y="1546290"/>
              <a:ext cx="46038" cy="925515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00"/>
            <p:cNvSpPr>
              <a:spLocks noChangeArrowheads="1"/>
            </p:cNvSpPr>
            <p:nvPr/>
          </p:nvSpPr>
          <p:spPr bwMode="auto">
            <a:xfrm>
              <a:off x="4358131" y="1546290"/>
              <a:ext cx="46038" cy="925515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203"/>
            <p:cNvSpPr>
              <a:spLocks noChangeArrowheads="1"/>
            </p:cNvSpPr>
            <p:nvPr/>
          </p:nvSpPr>
          <p:spPr bwMode="auto">
            <a:xfrm>
              <a:off x="4493069" y="1546290"/>
              <a:ext cx="46038" cy="925515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Rectangle 206"/>
            <p:cNvSpPr>
              <a:spLocks noChangeArrowheads="1"/>
            </p:cNvSpPr>
            <p:nvPr/>
          </p:nvSpPr>
          <p:spPr bwMode="auto">
            <a:xfrm>
              <a:off x="4639120" y="1546290"/>
              <a:ext cx="46038" cy="925515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09"/>
            <p:cNvSpPr>
              <a:spLocks noChangeArrowheads="1"/>
            </p:cNvSpPr>
            <p:nvPr/>
          </p:nvSpPr>
          <p:spPr bwMode="auto">
            <a:xfrm>
              <a:off x="4775645" y="1546290"/>
              <a:ext cx="46038" cy="925515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212"/>
            <p:cNvSpPr>
              <a:spLocks noChangeArrowheads="1"/>
            </p:cNvSpPr>
            <p:nvPr/>
          </p:nvSpPr>
          <p:spPr bwMode="auto">
            <a:xfrm>
              <a:off x="4910583" y="1455802"/>
              <a:ext cx="46038" cy="1016002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215"/>
            <p:cNvSpPr>
              <a:spLocks noChangeArrowheads="1"/>
            </p:cNvSpPr>
            <p:nvPr/>
          </p:nvSpPr>
          <p:spPr bwMode="auto">
            <a:xfrm>
              <a:off x="5045521" y="1365315"/>
              <a:ext cx="46038" cy="1106490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18"/>
            <p:cNvSpPr>
              <a:spLocks noChangeArrowheads="1"/>
            </p:cNvSpPr>
            <p:nvPr/>
          </p:nvSpPr>
          <p:spPr bwMode="auto">
            <a:xfrm>
              <a:off x="5191571" y="1274827"/>
              <a:ext cx="46038" cy="1196978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221"/>
            <p:cNvSpPr>
              <a:spLocks noChangeArrowheads="1"/>
            </p:cNvSpPr>
            <p:nvPr/>
          </p:nvSpPr>
          <p:spPr bwMode="auto">
            <a:xfrm>
              <a:off x="5328097" y="1184339"/>
              <a:ext cx="46038" cy="1287466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>
              <a:off x="5463034" y="1095439"/>
              <a:ext cx="46038" cy="1376366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227"/>
            <p:cNvSpPr>
              <a:spLocks noChangeArrowheads="1"/>
            </p:cNvSpPr>
            <p:nvPr/>
          </p:nvSpPr>
          <p:spPr bwMode="auto">
            <a:xfrm>
              <a:off x="5609085" y="1004951"/>
              <a:ext cx="46038" cy="1466853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230"/>
            <p:cNvSpPr>
              <a:spLocks noChangeArrowheads="1"/>
            </p:cNvSpPr>
            <p:nvPr/>
          </p:nvSpPr>
          <p:spPr bwMode="auto">
            <a:xfrm>
              <a:off x="5744023" y="903351"/>
              <a:ext cx="46038" cy="1568454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233"/>
            <p:cNvSpPr>
              <a:spLocks noChangeArrowheads="1"/>
            </p:cNvSpPr>
            <p:nvPr/>
          </p:nvSpPr>
          <p:spPr bwMode="auto">
            <a:xfrm>
              <a:off x="5880548" y="844614"/>
              <a:ext cx="46038" cy="1627191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236"/>
            <p:cNvSpPr>
              <a:spLocks noChangeArrowheads="1"/>
            </p:cNvSpPr>
            <p:nvPr/>
          </p:nvSpPr>
          <p:spPr bwMode="auto">
            <a:xfrm>
              <a:off x="6015486" y="1184339"/>
              <a:ext cx="46038" cy="1287466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239"/>
            <p:cNvSpPr>
              <a:spLocks noChangeArrowheads="1"/>
            </p:cNvSpPr>
            <p:nvPr/>
          </p:nvSpPr>
          <p:spPr bwMode="auto">
            <a:xfrm>
              <a:off x="6161536" y="1601853"/>
              <a:ext cx="46038" cy="869952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242"/>
            <p:cNvSpPr>
              <a:spLocks noChangeArrowheads="1"/>
            </p:cNvSpPr>
            <p:nvPr/>
          </p:nvSpPr>
          <p:spPr bwMode="auto">
            <a:xfrm>
              <a:off x="6296474" y="2030479"/>
              <a:ext cx="46038" cy="441326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Rectangle 263"/>
            <p:cNvSpPr>
              <a:spLocks noChangeArrowheads="1"/>
            </p:cNvSpPr>
            <p:nvPr/>
          </p:nvSpPr>
          <p:spPr bwMode="auto">
            <a:xfrm>
              <a:off x="2557901" y="1098614"/>
              <a:ext cx="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7" name="Rectangle 295"/>
            <p:cNvSpPr>
              <a:spLocks noChangeArrowheads="1"/>
            </p:cNvSpPr>
            <p:nvPr/>
          </p:nvSpPr>
          <p:spPr bwMode="auto">
            <a:xfrm>
              <a:off x="2929116" y="2550133"/>
              <a:ext cx="203201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-1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8" name="Rectangle 304"/>
            <p:cNvSpPr>
              <a:spLocks noChangeArrowheads="1"/>
            </p:cNvSpPr>
            <p:nvPr/>
          </p:nvSpPr>
          <p:spPr bwMode="auto">
            <a:xfrm>
              <a:off x="4277186" y="2876291"/>
              <a:ext cx="720727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Trust Value</a:t>
              </a:r>
              <a:endPara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1" name="Rectangle 170"/>
            <p:cNvSpPr>
              <a:spLocks noChangeArrowheads="1"/>
            </p:cNvSpPr>
            <p:nvPr/>
          </p:nvSpPr>
          <p:spPr bwMode="auto">
            <a:xfrm>
              <a:off x="6423466" y="2380343"/>
              <a:ext cx="45720" cy="90488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Rectangle 170"/>
            <p:cNvSpPr>
              <a:spLocks noChangeArrowheads="1"/>
            </p:cNvSpPr>
            <p:nvPr/>
          </p:nvSpPr>
          <p:spPr bwMode="auto">
            <a:xfrm>
              <a:off x="2995324" y="2382659"/>
              <a:ext cx="45720" cy="90488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148"/>
            <p:cNvSpPr>
              <a:spLocks noChangeArrowheads="1"/>
            </p:cNvSpPr>
            <p:nvPr/>
          </p:nvSpPr>
          <p:spPr bwMode="auto">
            <a:xfrm>
              <a:off x="4143688" y="533400"/>
              <a:ext cx="105251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Cooperation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4" name="Rectangle 309"/>
            <p:cNvSpPr>
              <a:spLocks noChangeArrowheads="1"/>
            </p:cNvSpPr>
            <p:nvPr/>
          </p:nvSpPr>
          <p:spPr bwMode="auto">
            <a:xfrm>
              <a:off x="6383523" y="2553400"/>
              <a:ext cx="17472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5" name="Rectangle 304"/>
            <p:cNvSpPr>
              <a:spLocks noChangeArrowheads="1"/>
            </p:cNvSpPr>
            <p:nvPr/>
          </p:nvSpPr>
          <p:spPr bwMode="auto">
            <a:xfrm>
              <a:off x="2655375" y="834403"/>
              <a:ext cx="2286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sym typeface="Symbol"/>
                </a:rPr>
                <a:t>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6" name="Rectangle 304"/>
            <p:cNvSpPr>
              <a:spLocks noChangeArrowheads="1"/>
            </p:cNvSpPr>
            <p:nvPr/>
          </p:nvSpPr>
          <p:spPr bwMode="auto">
            <a:xfrm>
              <a:off x="2653606" y="1528313"/>
              <a:ext cx="2286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sym typeface="Symbol"/>
                </a:rPr>
                <a:t>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7" name="Rectangle 304"/>
            <p:cNvSpPr>
              <a:spLocks noChangeArrowheads="1"/>
            </p:cNvSpPr>
            <p:nvPr/>
          </p:nvSpPr>
          <p:spPr bwMode="auto">
            <a:xfrm>
              <a:off x="2655375" y="2252073"/>
              <a:ext cx="2286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sym typeface="Symbol"/>
                </a:rPr>
                <a:t>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8" name="Rectangle 304"/>
            <p:cNvSpPr>
              <a:spLocks noChangeArrowheads="1"/>
            </p:cNvSpPr>
            <p:nvPr/>
          </p:nvSpPr>
          <p:spPr bwMode="auto">
            <a:xfrm>
              <a:off x="4132614" y="2535223"/>
              <a:ext cx="2286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sym typeface="Symbol"/>
                </a:rPr>
                <a:t>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9" name="Rectangle 304"/>
            <p:cNvSpPr>
              <a:spLocks noChangeArrowheads="1"/>
            </p:cNvSpPr>
            <p:nvPr/>
          </p:nvSpPr>
          <p:spPr bwMode="auto">
            <a:xfrm>
              <a:off x="4683828" y="2548717"/>
              <a:ext cx="2286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Arial" pitchFamily="34" charset="0"/>
                  <a:sym typeface="Symbol"/>
                </a:rPr>
                <a:t>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0" name="Rectangle 304"/>
            <p:cNvSpPr>
              <a:spLocks noChangeArrowheads="1"/>
            </p:cNvSpPr>
            <p:nvPr/>
          </p:nvSpPr>
          <p:spPr bwMode="auto">
            <a:xfrm>
              <a:off x="5755575" y="2525283"/>
              <a:ext cx="3048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latin typeface="Arial" pitchFamily="34" charset="0"/>
                  <a:sym typeface="Symbol"/>
                </a:rPr>
                <a:t>1</a:t>
              </a:r>
              <a:r>
                <a:rPr lang="en-US" sz="1400" dirty="0" smtClean="0">
                  <a:latin typeface="Arial" pitchFamily="34" charset="0"/>
                  <a:sym typeface="Symbol"/>
                </a:rPr>
                <a:t>-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1" name="Rectangle 347"/>
            <p:cNvSpPr>
              <a:spLocks noChangeArrowheads="1"/>
            </p:cNvSpPr>
            <p:nvPr/>
          </p:nvSpPr>
          <p:spPr bwMode="auto">
            <a:xfrm rot="16200000">
              <a:off x="2211655" y="1562018"/>
              <a:ext cx="54021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Increase</a:t>
              </a:r>
            </a:p>
          </p:txBody>
        </p:sp>
        <p:sp>
          <p:nvSpPr>
            <p:cNvPr id="211" name="Rectangle 155"/>
            <p:cNvSpPr>
              <a:spLocks noChangeArrowheads="1"/>
            </p:cNvSpPr>
            <p:nvPr/>
          </p:nvSpPr>
          <p:spPr bwMode="auto">
            <a:xfrm>
              <a:off x="2924615" y="817626"/>
              <a:ext cx="3597285" cy="165735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05"/>
          <p:cNvGrpSpPr/>
          <p:nvPr/>
        </p:nvGrpSpPr>
        <p:grpSpPr>
          <a:xfrm>
            <a:off x="4650819" y="2213486"/>
            <a:ext cx="4166606" cy="2517839"/>
            <a:chOff x="2389872" y="3607499"/>
            <a:chExt cx="4166606" cy="2517839"/>
          </a:xfrm>
        </p:grpSpPr>
        <p:sp>
          <p:nvSpPr>
            <p:cNvPr id="253" name="Freeform 141"/>
            <p:cNvSpPr>
              <a:spLocks/>
            </p:cNvSpPr>
            <p:nvPr/>
          </p:nvSpPr>
          <p:spPr bwMode="auto">
            <a:xfrm>
              <a:off x="2930379" y="3857624"/>
              <a:ext cx="55563" cy="1692275"/>
            </a:xfrm>
            <a:custGeom>
              <a:avLst/>
              <a:gdLst/>
              <a:ahLst/>
              <a:cxnLst>
                <a:cxn ang="0">
                  <a:pos x="0" y="1066"/>
                </a:cxn>
                <a:cxn ang="0">
                  <a:pos x="0" y="21"/>
                </a:cxn>
                <a:cxn ang="0">
                  <a:pos x="35" y="0"/>
                </a:cxn>
                <a:cxn ang="0">
                  <a:pos x="35" y="1044"/>
                </a:cxn>
                <a:cxn ang="0">
                  <a:pos x="0" y="1066"/>
                </a:cxn>
              </a:cxnLst>
              <a:rect l="0" t="0" r="r" b="b"/>
              <a:pathLst>
                <a:path w="35" h="1066">
                  <a:moveTo>
                    <a:pt x="0" y="1066"/>
                  </a:moveTo>
                  <a:lnTo>
                    <a:pt x="0" y="21"/>
                  </a:lnTo>
                  <a:lnTo>
                    <a:pt x="35" y="0"/>
                  </a:lnTo>
                  <a:lnTo>
                    <a:pt x="35" y="1044"/>
                  </a:lnTo>
                  <a:lnTo>
                    <a:pt x="0" y="10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155"/>
            <p:cNvSpPr>
              <a:spLocks noChangeShapeType="1"/>
            </p:cNvSpPr>
            <p:nvPr/>
          </p:nvSpPr>
          <p:spPr bwMode="auto">
            <a:xfrm>
              <a:off x="2933554" y="3890962"/>
              <a:ext cx="3595688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186"/>
            <p:cNvSpPr>
              <a:spLocks noChangeArrowheads="1"/>
            </p:cNvSpPr>
            <p:nvPr/>
          </p:nvSpPr>
          <p:spPr bwMode="auto">
            <a:xfrm>
              <a:off x="3131991" y="3897312"/>
              <a:ext cx="46038" cy="439738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     </a:t>
              </a:r>
              <a:endParaRPr lang="en-US" dirty="0"/>
            </a:p>
          </p:txBody>
        </p:sp>
        <p:sp>
          <p:nvSpPr>
            <p:cNvPr id="256" name="Rectangle 189"/>
            <p:cNvSpPr>
              <a:spLocks noChangeArrowheads="1"/>
            </p:cNvSpPr>
            <p:nvPr/>
          </p:nvSpPr>
          <p:spPr bwMode="auto">
            <a:xfrm>
              <a:off x="3268516" y="3897312"/>
              <a:ext cx="46038" cy="868363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192"/>
            <p:cNvSpPr>
              <a:spLocks noChangeArrowheads="1"/>
            </p:cNvSpPr>
            <p:nvPr/>
          </p:nvSpPr>
          <p:spPr bwMode="auto">
            <a:xfrm>
              <a:off x="3403454" y="3897312"/>
              <a:ext cx="46038" cy="1285875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195"/>
            <p:cNvSpPr>
              <a:spLocks noChangeArrowheads="1"/>
            </p:cNvSpPr>
            <p:nvPr/>
          </p:nvSpPr>
          <p:spPr bwMode="auto">
            <a:xfrm>
              <a:off x="3538391" y="3897312"/>
              <a:ext cx="46038" cy="1619250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198"/>
            <p:cNvSpPr>
              <a:spLocks noChangeArrowheads="1"/>
            </p:cNvSpPr>
            <p:nvPr/>
          </p:nvSpPr>
          <p:spPr bwMode="auto">
            <a:xfrm>
              <a:off x="3684441" y="3897312"/>
              <a:ext cx="46038" cy="1568450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201"/>
            <p:cNvSpPr>
              <a:spLocks noChangeArrowheads="1"/>
            </p:cNvSpPr>
            <p:nvPr/>
          </p:nvSpPr>
          <p:spPr bwMode="auto">
            <a:xfrm>
              <a:off x="3820966" y="3897312"/>
              <a:ext cx="46038" cy="1477963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204"/>
            <p:cNvSpPr>
              <a:spLocks noChangeArrowheads="1"/>
            </p:cNvSpPr>
            <p:nvPr/>
          </p:nvSpPr>
          <p:spPr bwMode="auto">
            <a:xfrm>
              <a:off x="3955904" y="3897312"/>
              <a:ext cx="46038" cy="1387475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207"/>
            <p:cNvSpPr>
              <a:spLocks noChangeArrowheads="1"/>
            </p:cNvSpPr>
            <p:nvPr/>
          </p:nvSpPr>
          <p:spPr bwMode="auto">
            <a:xfrm>
              <a:off x="4090841" y="3897312"/>
              <a:ext cx="46038" cy="1285875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210"/>
            <p:cNvSpPr>
              <a:spLocks noChangeArrowheads="1"/>
            </p:cNvSpPr>
            <p:nvPr/>
          </p:nvSpPr>
          <p:spPr bwMode="auto">
            <a:xfrm>
              <a:off x="4236891" y="3897312"/>
              <a:ext cx="46038" cy="1195388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213"/>
            <p:cNvSpPr>
              <a:spLocks noChangeArrowheads="1"/>
            </p:cNvSpPr>
            <p:nvPr/>
          </p:nvSpPr>
          <p:spPr bwMode="auto">
            <a:xfrm>
              <a:off x="4373416" y="3897312"/>
              <a:ext cx="46038" cy="1104900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216"/>
            <p:cNvSpPr>
              <a:spLocks noChangeArrowheads="1"/>
            </p:cNvSpPr>
            <p:nvPr/>
          </p:nvSpPr>
          <p:spPr bwMode="auto">
            <a:xfrm>
              <a:off x="4508354" y="3897312"/>
              <a:ext cx="46038" cy="1016000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19"/>
            <p:cNvSpPr>
              <a:spLocks noChangeArrowheads="1"/>
            </p:cNvSpPr>
            <p:nvPr/>
          </p:nvSpPr>
          <p:spPr bwMode="auto">
            <a:xfrm>
              <a:off x="4654404" y="3897312"/>
              <a:ext cx="46038" cy="925513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222"/>
            <p:cNvSpPr>
              <a:spLocks noChangeArrowheads="1"/>
            </p:cNvSpPr>
            <p:nvPr/>
          </p:nvSpPr>
          <p:spPr bwMode="auto">
            <a:xfrm>
              <a:off x="4789341" y="3897312"/>
              <a:ext cx="46038" cy="925513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225"/>
            <p:cNvSpPr>
              <a:spLocks noChangeArrowheads="1"/>
            </p:cNvSpPr>
            <p:nvPr/>
          </p:nvSpPr>
          <p:spPr bwMode="auto">
            <a:xfrm>
              <a:off x="4925866" y="3897312"/>
              <a:ext cx="46038" cy="925513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228"/>
            <p:cNvSpPr>
              <a:spLocks noChangeArrowheads="1"/>
            </p:cNvSpPr>
            <p:nvPr/>
          </p:nvSpPr>
          <p:spPr bwMode="auto">
            <a:xfrm>
              <a:off x="5060804" y="3897312"/>
              <a:ext cx="46038" cy="925513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231"/>
            <p:cNvSpPr>
              <a:spLocks noChangeArrowheads="1"/>
            </p:cNvSpPr>
            <p:nvPr/>
          </p:nvSpPr>
          <p:spPr bwMode="auto">
            <a:xfrm>
              <a:off x="5206854" y="3897312"/>
              <a:ext cx="46038" cy="925513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234"/>
            <p:cNvSpPr>
              <a:spLocks noChangeArrowheads="1"/>
            </p:cNvSpPr>
            <p:nvPr/>
          </p:nvSpPr>
          <p:spPr bwMode="auto">
            <a:xfrm>
              <a:off x="5341791" y="3897312"/>
              <a:ext cx="46038" cy="835025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237"/>
            <p:cNvSpPr>
              <a:spLocks noChangeArrowheads="1"/>
            </p:cNvSpPr>
            <p:nvPr/>
          </p:nvSpPr>
          <p:spPr bwMode="auto">
            <a:xfrm>
              <a:off x="5478316" y="3897312"/>
              <a:ext cx="46038" cy="733425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240"/>
            <p:cNvSpPr>
              <a:spLocks noChangeArrowheads="1"/>
            </p:cNvSpPr>
            <p:nvPr/>
          </p:nvSpPr>
          <p:spPr bwMode="auto">
            <a:xfrm>
              <a:off x="5624366" y="3897312"/>
              <a:ext cx="46038" cy="642938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Rectangle 243"/>
            <p:cNvSpPr>
              <a:spLocks noChangeArrowheads="1"/>
            </p:cNvSpPr>
            <p:nvPr/>
          </p:nvSpPr>
          <p:spPr bwMode="auto">
            <a:xfrm>
              <a:off x="5759304" y="3897312"/>
              <a:ext cx="46038" cy="552450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246"/>
            <p:cNvSpPr>
              <a:spLocks noChangeArrowheads="1"/>
            </p:cNvSpPr>
            <p:nvPr/>
          </p:nvSpPr>
          <p:spPr bwMode="auto">
            <a:xfrm>
              <a:off x="5894241" y="3897312"/>
              <a:ext cx="46038" cy="461963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249"/>
            <p:cNvSpPr>
              <a:spLocks noChangeArrowheads="1"/>
            </p:cNvSpPr>
            <p:nvPr/>
          </p:nvSpPr>
          <p:spPr bwMode="auto">
            <a:xfrm>
              <a:off x="6030766" y="3897312"/>
              <a:ext cx="46038" cy="371475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252"/>
            <p:cNvSpPr>
              <a:spLocks noChangeArrowheads="1"/>
            </p:cNvSpPr>
            <p:nvPr/>
          </p:nvSpPr>
          <p:spPr bwMode="auto">
            <a:xfrm>
              <a:off x="6176816" y="3897312"/>
              <a:ext cx="46038" cy="282575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255"/>
            <p:cNvSpPr>
              <a:spLocks noChangeArrowheads="1"/>
            </p:cNvSpPr>
            <p:nvPr/>
          </p:nvSpPr>
          <p:spPr bwMode="auto">
            <a:xfrm>
              <a:off x="6311754" y="3897312"/>
              <a:ext cx="46038" cy="192088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258"/>
            <p:cNvSpPr>
              <a:spLocks noChangeArrowheads="1"/>
            </p:cNvSpPr>
            <p:nvPr/>
          </p:nvSpPr>
          <p:spPr bwMode="auto">
            <a:xfrm>
              <a:off x="6446691" y="3897312"/>
              <a:ext cx="46038" cy="90488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60"/>
            <p:cNvSpPr>
              <a:spLocks noChangeShapeType="1"/>
            </p:cNvSpPr>
            <p:nvPr/>
          </p:nvSpPr>
          <p:spPr bwMode="auto">
            <a:xfrm flipV="1">
              <a:off x="2928791" y="3890962"/>
              <a:ext cx="1588" cy="1658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Line 281"/>
            <p:cNvSpPr>
              <a:spLocks noChangeShapeType="1"/>
            </p:cNvSpPr>
            <p:nvPr/>
          </p:nvSpPr>
          <p:spPr bwMode="auto">
            <a:xfrm>
              <a:off x="2930379" y="5553074"/>
              <a:ext cx="3595688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Rectangle 309"/>
            <p:cNvSpPr>
              <a:spLocks noChangeArrowheads="1"/>
            </p:cNvSpPr>
            <p:nvPr/>
          </p:nvSpPr>
          <p:spPr bwMode="auto">
            <a:xfrm>
              <a:off x="2928791" y="5627408"/>
              <a:ext cx="2032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-1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3" name="Rectangle 347"/>
            <p:cNvSpPr>
              <a:spLocks noChangeArrowheads="1"/>
            </p:cNvSpPr>
            <p:nvPr/>
          </p:nvSpPr>
          <p:spPr bwMode="auto">
            <a:xfrm>
              <a:off x="4287331" y="5955475"/>
              <a:ext cx="720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Trust Value</a:t>
              </a:r>
              <a:endPara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4" name="Line 260"/>
            <p:cNvSpPr>
              <a:spLocks noChangeShapeType="1"/>
            </p:cNvSpPr>
            <p:nvPr/>
          </p:nvSpPr>
          <p:spPr bwMode="auto">
            <a:xfrm flipV="1">
              <a:off x="6525731" y="3890102"/>
              <a:ext cx="1587" cy="1658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Rectangle 186"/>
            <p:cNvSpPr>
              <a:spLocks noChangeArrowheads="1"/>
            </p:cNvSpPr>
            <p:nvPr/>
          </p:nvSpPr>
          <p:spPr bwMode="auto">
            <a:xfrm>
              <a:off x="2997527" y="3896674"/>
              <a:ext cx="45720" cy="91440"/>
            </a:xfrm>
            <a:prstGeom prst="rect">
              <a:avLst/>
            </a:prstGeom>
            <a:solidFill>
              <a:schemeClr val="tx1"/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  </a:t>
              </a:r>
              <a:endParaRPr lang="en-US" dirty="0"/>
            </a:p>
          </p:txBody>
        </p:sp>
        <p:sp>
          <p:nvSpPr>
            <p:cNvPr id="286" name="Rectangle 135"/>
            <p:cNvSpPr>
              <a:spLocks noChangeArrowheads="1"/>
            </p:cNvSpPr>
            <p:nvPr/>
          </p:nvSpPr>
          <p:spPr bwMode="auto">
            <a:xfrm>
              <a:off x="4334936" y="3607499"/>
              <a:ext cx="81438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Defection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7" name="Rectangle 309"/>
            <p:cNvSpPr>
              <a:spLocks noChangeArrowheads="1"/>
            </p:cNvSpPr>
            <p:nvPr/>
          </p:nvSpPr>
          <p:spPr bwMode="auto">
            <a:xfrm>
              <a:off x="6381750" y="5625655"/>
              <a:ext cx="17472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8" name="Rectangle 304"/>
            <p:cNvSpPr>
              <a:spLocks noChangeArrowheads="1"/>
            </p:cNvSpPr>
            <p:nvPr/>
          </p:nvSpPr>
          <p:spPr bwMode="auto">
            <a:xfrm>
              <a:off x="2653873" y="3910435"/>
              <a:ext cx="2286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sym typeface="Symbol"/>
                </a:rPr>
                <a:t>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9" name="Rectangle 304"/>
            <p:cNvSpPr>
              <a:spLocks noChangeArrowheads="1"/>
            </p:cNvSpPr>
            <p:nvPr/>
          </p:nvSpPr>
          <p:spPr bwMode="auto">
            <a:xfrm>
              <a:off x="2652104" y="4604345"/>
              <a:ext cx="2286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sym typeface="Symbol"/>
                </a:rPr>
                <a:t>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0" name="Rectangle 304"/>
            <p:cNvSpPr>
              <a:spLocks noChangeArrowheads="1"/>
            </p:cNvSpPr>
            <p:nvPr/>
          </p:nvSpPr>
          <p:spPr bwMode="auto">
            <a:xfrm>
              <a:off x="2653873" y="5328105"/>
              <a:ext cx="2286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sym typeface="Symbol"/>
                </a:rPr>
                <a:t>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1" name="Rectangle 304"/>
            <p:cNvSpPr>
              <a:spLocks noChangeArrowheads="1"/>
            </p:cNvSpPr>
            <p:nvPr/>
          </p:nvSpPr>
          <p:spPr bwMode="auto">
            <a:xfrm>
              <a:off x="4560124" y="5619210"/>
              <a:ext cx="2286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sym typeface="Symbol"/>
                </a:rPr>
                <a:t>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3" name="Rectangle 304"/>
            <p:cNvSpPr>
              <a:spLocks noChangeArrowheads="1"/>
            </p:cNvSpPr>
            <p:nvPr/>
          </p:nvSpPr>
          <p:spPr bwMode="auto">
            <a:xfrm>
              <a:off x="5123214" y="5611436"/>
              <a:ext cx="2286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Arial" pitchFamily="34" charset="0"/>
                  <a:sym typeface="Symbol"/>
                </a:rPr>
                <a:t>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4" name="Rectangle 304"/>
            <p:cNvSpPr>
              <a:spLocks noChangeArrowheads="1"/>
            </p:cNvSpPr>
            <p:nvPr/>
          </p:nvSpPr>
          <p:spPr bwMode="auto">
            <a:xfrm>
              <a:off x="3405248" y="5600394"/>
              <a:ext cx="3048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Arial" pitchFamily="34" charset="0"/>
                  <a:sym typeface="Symbol"/>
                </a:rPr>
                <a:t>-</a:t>
              </a:r>
              <a:r>
                <a:rPr lang="en-US" sz="1200" dirty="0" smtClean="0">
                  <a:latin typeface="Arial" pitchFamily="34" charset="0"/>
                  <a:sym typeface="Symbol"/>
                </a:rPr>
                <a:t>1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5" name="Rectangle 347"/>
            <p:cNvSpPr>
              <a:spLocks noChangeArrowheads="1"/>
            </p:cNvSpPr>
            <p:nvPr/>
          </p:nvSpPr>
          <p:spPr bwMode="auto">
            <a:xfrm rot="16200000">
              <a:off x="2172344" y="4649003"/>
              <a:ext cx="60433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Decrease</a:t>
              </a:r>
              <a:endPara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chemeClr val="tx1"/>
          </a:solidFill>
        </a:ln>
      </a:spPr>
      <a:bodyPr lIns="0" tIns="0" rIns="0" bIns="0" rtlCol="0" anchor="ctr">
        <a:noAutofit/>
      </a:bodyPr>
      <a:lstStyle>
        <a:defPPr algn="ctr">
          <a:defRPr sz="11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34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DRC School of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Mehrdad Nojoumian</dc:creator>
  <cp:lastModifiedBy>Mehrdad</cp:lastModifiedBy>
  <cp:revision>404</cp:revision>
  <cp:lastPrinted>2013-09-14T21:45:24Z</cp:lastPrinted>
  <dcterms:created xsi:type="dcterms:W3CDTF">2010-08-27T16:43:19Z</dcterms:created>
  <dcterms:modified xsi:type="dcterms:W3CDTF">2013-11-26T03:02:40Z</dcterms:modified>
</cp:coreProperties>
</file>