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F7CC-BF4D-4220-8B71-5FABA62938B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AD90-CA4B-4DE0-92C4-584A10D7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81057" y="595618"/>
            <a:ext cx="2172749" cy="1350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Seeder</a:t>
            </a:r>
          </a:p>
        </p:txBody>
      </p:sp>
      <p:sp>
        <p:nvSpPr>
          <p:cNvPr id="5" name="Oval 4"/>
          <p:cNvSpPr/>
          <p:nvPr/>
        </p:nvSpPr>
        <p:spPr>
          <a:xfrm>
            <a:off x="1640285" y="3037725"/>
            <a:ext cx="2172749" cy="1350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Speed</a:t>
            </a:r>
          </a:p>
        </p:txBody>
      </p:sp>
      <p:sp>
        <p:nvSpPr>
          <p:cNvPr id="6" name="Oval 5"/>
          <p:cNvSpPr/>
          <p:nvPr/>
        </p:nvSpPr>
        <p:spPr>
          <a:xfrm>
            <a:off x="4681057" y="3068400"/>
            <a:ext cx="2172749" cy="1350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Quality</a:t>
            </a:r>
          </a:p>
        </p:txBody>
      </p:sp>
      <p:sp>
        <p:nvSpPr>
          <p:cNvPr id="7" name="Oval 6"/>
          <p:cNvSpPr/>
          <p:nvPr/>
        </p:nvSpPr>
        <p:spPr>
          <a:xfrm>
            <a:off x="7721829" y="3055161"/>
            <a:ext cx="2172749" cy="1350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Type</a:t>
            </a: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726660" y="1748450"/>
            <a:ext cx="2272589" cy="1289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>
            <a:off x="5767432" y="1946245"/>
            <a:ext cx="0" cy="112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6535614" y="1748450"/>
            <a:ext cx="1504407" cy="1504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0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6954" y="1803633"/>
            <a:ext cx="2172749" cy="1350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 A</a:t>
            </a:r>
          </a:p>
        </p:txBody>
      </p:sp>
      <p:sp>
        <p:nvSpPr>
          <p:cNvPr id="5" name="Oval 4"/>
          <p:cNvSpPr/>
          <p:nvPr/>
        </p:nvSpPr>
        <p:spPr>
          <a:xfrm>
            <a:off x="7434044" y="1803633"/>
            <a:ext cx="2172749" cy="1350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607" y="964734"/>
            <a:ext cx="226502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Cooperation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1607" y="1922478"/>
            <a:ext cx="226502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credentials of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1607" y="2814506"/>
            <a:ext cx="226502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Credentials of A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1607" y="3660394"/>
            <a:ext cx="226502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Credentials of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1607" y="4634915"/>
            <a:ext cx="226502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Credentials of B</a:t>
            </a:r>
          </a:p>
        </p:txBody>
      </p:sp>
      <p:cxnSp>
        <p:nvCxnSpPr>
          <p:cNvPr id="11" name="Straight Arrow Connector 10"/>
          <p:cNvCxnSpPr>
            <a:stCxn id="4" idx="7"/>
            <a:endCxn id="6" idx="1"/>
          </p:cNvCxnSpPr>
          <p:nvPr/>
        </p:nvCxnSpPr>
        <p:spPr>
          <a:xfrm flipV="1">
            <a:off x="2651511" y="1304488"/>
            <a:ext cx="1610096" cy="69694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6526635" y="1304488"/>
            <a:ext cx="1225601" cy="69694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4" idx="6"/>
          </p:cNvCxnSpPr>
          <p:nvPr/>
        </p:nvCxnSpPr>
        <p:spPr>
          <a:xfrm flipH="1">
            <a:off x="2969703" y="2262232"/>
            <a:ext cx="1291904" cy="21671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 flipH="1" flipV="1">
            <a:off x="6475603" y="2343323"/>
            <a:ext cx="958441" cy="13562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2844863" y="2768366"/>
            <a:ext cx="1416744" cy="38589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475603" y="2735523"/>
            <a:ext cx="1066100" cy="42334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2651511" y="2956465"/>
            <a:ext cx="1610096" cy="103035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3"/>
          </p:cNvCxnSpPr>
          <p:nvPr/>
        </p:nvCxnSpPr>
        <p:spPr>
          <a:xfrm flipV="1">
            <a:off x="6520346" y="2956465"/>
            <a:ext cx="1231890" cy="101772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520346" y="3154260"/>
            <a:ext cx="1726032" cy="1820409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2390862" y="3070371"/>
            <a:ext cx="1870745" cy="190429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28895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Shervin Shahrdar</dc:creator>
  <cp:lastModifiedBy>Shervin Shahrdar</cp:lastModifiedBy>
  <cp:revision>4</cp:revision>
  <dcterms:created xsi:type="dcterms:W3CDTF">2016-12-22T03:08:01Z</dcterms:created>
  <dcterms:modified xsi:type="dcterms:W3CDTF">2017-01-11T04:43:03Z</dcterms:modified>
</cp:coreProperties>
</file>