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0" r:id="rId4"/>
    <p:sldId id="262" r:id="rId5"/>
    <p:sldId id="264" r:id="rId6"/>
    <p:sldId id="265" r:id="rId7"/>
    <p:sldId id="263" r:id="rId8"/>
    <p:sldId id="266" r:id="rId9"/>
    <p:sldId id="267" r:id="rId10"/>
    <p:sldId id="258" r:id="rId11"/>
    <p:sldId id="256" r:id="rId12"/>
    <p:sldId id="25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07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05A2-3E7A-40B2-B2BD-86118F0D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1D22D-820C-4146-B19C-3DB19F3A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C69A-209D-4A58-BBC9-04C08431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7F2E-F2CA-44EC-BEA9-7EE98644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3812-29E7-46E4-9D95-56632264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F972-EA6D-49BF-904D-13B8E16A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786F2-B5AD-44EF-AA03-B2D94638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871D-3276-457E-A83E-1BB6C27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6C71-5A14-4EE3-AF44-147878B0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C553-0DC2-48D4-9D8B-8F3D269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47187-5C97-40A6-AC7F-D2E238D5B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33EA7-0616-4BAB-B02D-CCB545BC6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2725-AE43-4753-93A3-16AF2DE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5034-BF07-4C56-9A9C-CC200B3B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1612-7B8C-45B6-B857-1C485CD4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3D7E-D966-481B-B694-C413E1B0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C50C-49B7-4EED-81EB-3EAAD94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D1EF-2F91-4D2D-A88E-2B6232E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97B3-470D-47BF-915F-B640A1E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B0EA-A792-47B1-89C7-5D2A5EA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7FEC-1507-4DF3-AE1F-5A3A75EE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BA9C-3065-43B5-BAEB-322F72A1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CACF-B055-41E8-800C-77A5C61C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EEF9-8B93-44CF-9144-D60B9E1C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8001-76DF-4031-82B1-8010F4E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B8BF-7CEE-4B42-ACD1-0382F66E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A648-BB91-4AC8-8E4C-D21A46B7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AB3A-DE48-4DF5-BF32-C0B88546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FF5B-C6FF-4F1B-AB04-B57642A3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89DAC-09F7-4DA9-AE65-3B2F7A8B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59775-FC6F-49B6-862F-E9EE9BFB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54D8-C8FC-4855-B81D-4CA6671C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E2B4-9ACD-4867-9EE4-7C64467E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43742-23A4-49BC-A780-532BBCCE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1045D-1EFA-4FC1-B12C-D916B8B0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8D01-CDC7-45E2-88E0-C5DFAEE86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2005-F29A-48A6-A64A-D744A666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622EA-54E8-4F16-BB59-CEC1851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D8A52-AD1E-41E6-9CCC-1FC1718E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12E1-E543-4531-B333-3360BF4C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FBEA4-43E0-47CC-B988-2C52C3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C1003-B46B-440B-AC12-D42F31E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7D89-263A-4256-B503-77F3D886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472B2-AB30-4DFA-8BF0-1F7847D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2BA6A-B0D4-4A34-B049-1853EC3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C09E-104C-439B-8AB6-15E2F47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4976-DFAA-41AE-B98E-0403E5DC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8AF7-C5DD-412F-93C7-0D2A9AF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B5375-FCCD-496B-9C0B-B9EBD016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AF05B-9336-4FDF-A806-02CE91E7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7680-872F-4E88-8D38-26B5118B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D9D6-9423-43E9-B02A-1F168DCD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CB4F-10C4-4EC7-B264-B5335363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B18E7-8A64-40D0-B293-EA8B690E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E9F1-B173-48B8-BDCE-300B7063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0110-97F1-4A31-BB7B-9A5D1E0C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D774-9567-470C-A697-D99F3670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5677-A409-42ED-A484-85C097B7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0ED36-C702-4FBA-8AFE-2C36CC93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51E3-B587-464F-90D5-B5779922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C22B-A0D0-4368-BD04-420029BFA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B707-17D9-4F91-82BB-0D1AD813A25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0176-6DC4-47A3-8090-88AE0201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8D1D-A00F-4409-8026-CEE08A93C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BD0A-6D9D-4725-9B1C-33856D0C5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gregelin/445654242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8658879-8063-BD40-99C6-7BA55C7FD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13" b="1660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CB84F-3901-9548-AD51-607DA8EF8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ETL – US Housing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70239-19AF-5E4B-A6BD-D52AC955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Christine Brown, Doris </a:t>
            </a:r>
            <a:r>
              <a:rPr lang="en-US" dirty="0" err="1">
                <a:solidFill>
                  <a:schemeClr val="tx1"/>
                </a:solidFill>
              </a:rPr>
              <a:t>Meiers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Lizzie </a:t>
            </a:r>
            <a:r>
              <a:rPr lang="en-US" dirty="0" err="1">
                <a:solidFill>
                  <a:schemeClr val="tx1"/>
                </a:solidFill>
              </a:rPr>
              <a:t>Stenhaug</a:t>
            </a:r>
            <a:r>
              <a:rPr lang="en-US" dirty="0">
                <a:solidFill>
                  <a:schemeClr val="tx1"/>
                </a:solidFill>
              </a:rPr>
              <a:t>, Tana Larson,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Victoria Jeshurun, </a:t>
            </a:r>
          </a:p>
          <a:p>
            <a:pPr>
              <a:lnSpc>
                <a:spcPct val="90000"/>
              </a:lnSpc>
            </a:pPr>
            <a:r>
              <a:rPr lang="en-US" dirty="0"/>
              <a:t>December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15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22FF1-70FA-7543-AF05-CD4F60E58D77}"/>
              </a:ext>
            </a:extLst>
          </p:cNvPr>
          <p:cNvSpPr txBox="1"/>
          <p:nvPr/>
        </p:nvSpPr>
        <p:spPr>
          <a:xfrm>
            <a:off x="9771125" y="665793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lickr.com/photos/gregelin/44565424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431B-C794-D84E-AB05-28662301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C3B1D-341E-4601-8CB6-F011AB7C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7" y="747380"/>
            <a:ext cx="10209573" cy="57366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EA8D9D-D642-4468-9787-C8883CAB9735}"/>
              </a:ext>
            </a:extLst>
          </p:cNvPr>
          <p:cNvSpPr txBox="1">
            <a:spLocks/>
          </p:cNvSpPr>
          <p:nvPr/>
        </p:nvSpPr>
        <p:spPr>
          <a:xfrm>
            <a:off x="569897" y="247350"/>
            <a:ext cx="10209573" cy="369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PostProgres</a:t>
            </a:r>
            <a:r>
              <a:rPr lang="en-US" sz="4800" b="1" dirty="0"/>
              <a:t> DB Schema </a:t>
            </a:r>
          </a:p>
        </p:txBody>
      </p:sp>
    </p:spTree>
    <p:extLst>
      <p:ext uri="{BB962C8B-B14F-4D97-AF65-F5344CB8AC3E}">
        <p14:creationId xmlns:p14="http://schemas.microsoft.com/office/powerpoint/2010/main" val="420950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F3DEC-E31F-4387-BB4C-A944B457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5" y="1253637"/>
            <a:ext cx="11157249" cy="4897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CD0DF7-A109-4DEA-8EF1-DB67DD97BE58}"/>
              </a:ext>
            </a:extLst>
          </p:cNvPr>
          <p:cNvSpPr txBox="1">
            <a:spLocks/>
          </p:cNvSpPr>
          <p:nvPr/>
        </p:nvSpPr>
        <p:spPr>
          <a:xfrm>
            <a:off x="404949" y="325727"/>
            <a:ext cx="11157248" cy="637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Query </a:t>
            </a:r>
            <a:r>
              <a:rPr lang="en-US" sz="4800" b="1" dirty="0" err="1"/>
              <a:t>Progres</a:t>
            </a:r>
            <a:r>
              <a:rPr lang="en-US" sz="4800" b="1" dirty="0"/>
              <a:t> DB </a:t>
            </a:r>
          </a:p>
        </p:txBody>
      </p:sp>
    </p:spTree>
    <p:extLst>
      <p:ext uri="{BB962C8B-B14F-4D97-AF65-F5344CB8AC3E}">
        <p14:creationId xmlns:p14="http://schemas.microsoft.com/office/powerpoint/2010/main" val="70031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D6EB8-A6C5-4D85-AD08-9889A797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286794"/>
            <a:ext cx="11075058" cy="4892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AC2978-38A5-4D71-A9ED-D04C4407AACA}"/>
              </a:ext>
            </a:extLst>
          </p:cNvPr>
          <p:cNvSpPr txBox="1">
            <a:spLocks/>
          </p:cNvSpPr>
          <p:nvPr/>
        </p:nvSpPr>
        <p:spPr>
          <a:xfrm>
            <a:off x="404949" y="325727"/>
            <a:ext cx="10515600" cy="637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Query </a:t>
            </a:r>
            <a:r>
              <a:rPr lang="en-US" sz="4800" b="1" dirty="0" err="1"/>
              <a:t>Progres</a:t>
            </a:r>
            <a:r>
              <a:rPr lang="en-US" sz="4800" b="1" dirty="0"/>
              <a:t> DB </a:t>
            </a:r>
          </a:p>
        </p:txBody>
      </p:sp>
    </p:spTree>
    <p:extLst>
      <p:ext uri="{BB962C8B-B14F-4D97-AF65-F5344CB8AC3E}">
        <p14:creationId xmlns:p14="http://schemas.microsoft.com/office/powerpoint/2010/main" val="389275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19560-12C2-4912-B2D2-20D801F8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1" y="1494391"/>
            <a:ext cx="11772663" cy="462998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21C91C-3478-4B69-A855-3EE9F5FD25AF}"/>
              </a:ext>
            </a:extLst>
          </p:cNvPr>
          <p:cNvSpPr txBox="1">
            <a:spLocks/>
          </p:cNvSpPr>
          <p:nvPr/>
        </p:nvSpPr>
        <p:spPr>
          <a:xfrm>
            <a:off x="209668" y="393655"/>
            <a:ext cx="11772662" cy="58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Query </a:t>
            </a:r>
            <a:r>
              <a:rPr lang="en-US" sz="4800" b="1" dirty="0" err="1"/>
              <a:t>Progres</a:t>
            </a:r>
            <a:r>
              <a:rPr lang="en-US" sz="4800" b="1" dirty="0"/>
              <a:t> DB – Joining tables</a:t>
            </a:r>
          </a:p>
        </p:txBody>
      </p:sp>
    </p:spTree>
    <p:extLst>
      <p:ext uri="{BB962C8B-B14F-4D97-AF65-F5344CB8AC3E}">
        <p14:creationId xmlns:p14="http://schemas.microsoft.com/office/powerpoint/2010/main" val="422009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2544B-7212-4ED3-889C-BAB3D275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4" y="896812"/>
            <a:ext cx="11016915" cy="55159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5F0466-1EA6-4385-AE7F-6B7175F9DEEC}"/>
              </a:ext>
            </a:extLst>
          </p:cNvPr>
          <p:cNvSpPr txBox="1">
            <a:spLocks/>
          </p:cNvSpPr>
          <p:nvPr/>
        </p:nvSpPr>
        <p:spPr>
          <a:xfrm>
            <a:off x="298824" y="208344"/>
            <a:ext cx="11772662" cy="527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Query </a:t>
            </a:r>
            <a:r>
              <a:rPr lang="en-US" sz="4800" b="1" dirty="0" err="1"/>
              <a:t>Progres</a:t>
            </a:r>
            <a:r>
              <a:rPr lang="en-US" sz="4800" b="1" dirty="0"/>
              <a:t> DB – Summary Aggregation Table</a:t>
            </a:r>
          </a:p>
        </p:txBody>
      </p:sp>
    </p:spTree>
    <p:extLst>
      <p:ext uri="{BB962C8B-B14F-4D97-AF65-F5344CB8AC3E}">
        <p14:creationId xmlns:p14="http://schemas.microsoft.com/office/powerpoint/2010/main" val="2535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170B6-3A87-406F-B5A3-FD64AC30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97026-27AD-43D8-86FE-FE10A4F0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0000"/>
                </a:solidFill>
              </a:rPr>
              <a:t>Great exercise to learn the process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0000"/>
                </a:solidFill>
              </a:rPr>
              <a:t>More time could have </a:t>
            </a:r>
            <a:r>
              <a:rPr lang="en-US" sz="2200">
                <a:solidFill>
                  <a:srgbClr val="000000"/>
                </a:solidFill>
              </a:rPr>
              <a:t>explored MongoDB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9C4BBB-F170-4084-8CB2-30107CF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F5CBE-0371-43E1-A7C8-F48AE4028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Extract Process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Transform Process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Load Process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Testing Database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3B96-31C6-416E-99B7-F92AFC63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603"/>
            <a:ext cx="10515600" cy="7427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/>
              <a:t>E - Extract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3832-D504-47AD-A5EA-32F93D12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/>
          <a:lstStyle/>
          <a:p>
            <a:r>
              <a:rPr lang="en-US" dirty="0"/>
              <a:t>Zillow housing data: </a:t>
            </a:r>
            <a:r>
              <a:rPr lang="en-US" dirty="0">
                <a:hlinkClick r:id="rId2"/>
              </a:rPr>
              <a:t>https://www.zillow.com/research/data/</a:t>
            </a:r>
            <a:endParaRPr lang="en-US" dirty="0"/>
          </a:p>
          <a:p>
            <a:r>
              <a:rPr lang="en-US" dirty="0"/>
              <a:t>3 CSV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E51CF-C952-41D1-BFD9-190786E9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36" y="1825625"/>
            <a:ext cx="9833727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0F584A-340E-4D8C-9309-DA8EAF3FC9C7}"/>
              </a:ext>
            </a:extLst>
          </p:cNvPr>
          <p:cNvSpPr txBox="1">
            <a:spLocks/>
          </p:cNvSpPr>
          <p:nvPr/>
        </p:nvSpPr>
        <p:spPr>
          <a:xfrm>
            <a:off x="838200" y="780195"/>
            <a:ext cx="10515600" cy="74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 - Transform </a:t>
            </a:r>
          </a:p>
        </p:txBody>
      </p:sp>
    </p:spTree>
    <p:extLst>
      <p:ext uri="{BB962C8B-B14F-4D97-AF65-F5344CB8AC3E}">
        <p14:creationId xmlns:p14="http://schemas.microsoft.com/office/powerpoint/2010/main" val="21534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3B96-31C6-416E-99B7-F92AFC63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603"/>
            <a:ext cx="10515600" cy="7427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/>
              <a:t>T - Transform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F4C5C-DF4A-425C-BFC0-35045B8E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74" y="1532618"/>
            <a:ext cx="9789652" cy="4611688"/>
          </a:xfrm>
        </p:spPr>
      </p:pic>
    </p:spTree>
    <p:extLst>
      <p:ext uri="{BB962C8B-B14F-4D97-AF65-F5344CB8AC3E}">
        <p14:creationId xmlns:p14="http://schemas.microsoft.com/office/powerpoint/2010/main" val="213400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3B96-31C6-416E-99B7-F92AFC63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603"/>
            <a:ext cx="10515600" cy="7427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/>
              <a:t>T - Transform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9FB8-E45E-4825-9A92-B7434F32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468019"/>
            <a:ext cx="11392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E94246-BEAE-4C94-A2B4-02E7B284C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961" y="1613353"/>
            <a:ext cx="789741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4A1DE1-DEE9-4037-B4FC-4FAD1A0F2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637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 - Transform </a:t>
            </a:r>
          </a:p>
        </p:txBody>
      </p:sp>
    </p:spTree>
    <p:extLst>
      <p:ext uri="{BB962C8B-B14F-4D97-AF65-F5344CB8AC3E}">
        <p14:creationId xmlns:p14="http://schemas.microsoft.com/office/powerpoint/2010/main" val="428159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4A1DE1-DEE9-4037-B4FC-4FAD1A0F2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637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L - 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A2913-5364-47E7-B5D4-48F096CE7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70" y="1825625"/>
            <a:ext cx="7760492" cy="4351338"/>
          </a:xfrm>
        </p:spPr>
      </p:pic>
    </p:spTree>
    <p:extLst>
      <p:ext uri="{BB962C8B-B14F-4D97-AF65-F5344CB8AC3E}">
        <p14:creationId xmlns:p14="http://schemas.microsoft.com/office/powerpoint/2010/main" val="420620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4A1DE1-DEE9-4037-B4FC-4FAD1A0F2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121" y="283926"/>
            <a:ext cx="10515600" cy="637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L - Load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A2A5E-46FD-421A-B450-DFB82EAA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21" y="1088362"/>
            <a:ext cx="10515600" cy="21740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51160-ECE4-4790-B6D3-8A8589DE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95" y="3342055"/>
            <a:ext cx="8002493" cy="32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ETL – US Housing Project </vt:lpstr>
      <vt:lpstr>Outline</vt:lpstr>
      <vt:lpstr>E - Extract </vt:lpstr>
      <vt:lpstr>PowerPoint Presentation</vt:lpstr>
      <vt:lpstr>T - Transform </vt:lpstr>
      <vt:lpstr>T - Transform </vt:lpstr>
      <vt:lpstr>T - Transform </vt:lpstr>
      <vt:lpstr>L - Load </vt:lpstr>
      <vt:lpstr>L - Load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– US Housing Project </dc:title>
  <dc:creator>Larson, Tana I.</dc:creator>
  <cp:lastModifiedBy>Larson, Tana I.</cp:lastModifiedBy>
  <cp:revision>2</cp:revision>
  <dcterms:created xsi:type="dcterms:W3CDTF">2020-12-15T03:18:21Z</dcterms:created>
  <dcterms:modified xsi:type="dcterms:W3CDTF">2020-12-15T03:18:48Z</dcterms:modified>
</cp:coreProperties>
</file>