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7"/>
  </p:notesMasterIdLst>
  <p:sldIdLst>
    <p:sldId id="256" r:id="rId3"/>
    <p:sldId id="259" r:id="rId4"/>
    <p:sldId id="260" r:id="rId5"/>
    <p:sldId id="305" r:id="rId6"/>
    <p:sldId id="297" r:id="rId7"/>
    <p:sldId id="302" r:id="rId8"/>
    <p:sldId id="298" r:id="rId9"/>
    <p:sldId id="306" r:id="rId10"/>
    <p:sldId id="299" r:id="rId11"/>
    <p:sldId id="303" r:id="rId12"/>
    <p:sldId id="304" r:id="rId13"/>
    <p:sldId id="300" r:id="rId14"/>
    <p:sldId id="258" r:id="rId15"/>
    <p:sldId id="274" r:id="rId16"/>
  </p:sldIdLst>
  <p:sldSz cx="9144000" cy="5143500" type="screen16x9"/>
  <p:notesSz cx="6858000" cy="9144000"/>
  <p:embeddedFontLst>
    <p:embeddedFont>
      <p:font typeface="Assistant" pitchFamily="2" charset="-79"/>
      <p:regular r:id="rId18"/>
      <p:bold r:id="rId19"/>
    </p:embeddedFont>
    <p:embeddedFont>
      <p:font typeface="Assistant Medium" panose="020B0604020202020204" charset="-79"/>
      <p:regular r:id="rId20"/>
      <p:bold r:id="rId21"/>
    </p:embeddedFont>
    <p:embeddedFont>
      <p:font typeface="IBM Plex Sans" panose="020B0503050203000203" pitchFamily="34" charset="0"/>
      <p:regular r:id="rId22"/>
      <p:bold r:id="rId23"/>
      <p:italic r:id="rId24"/>
      <p:boldItalic r:id="rId25"/>
    </p:embeddedFont>
    <p:embeddedFont>
      <p:font typeface="Proxima Nova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E2A274-A6C1-4839-859F-6DB0756E70D6}" v="220" dt="2024-12-09T16:09:53.527"/>
    <p1510:client id="{4CE71D88-24AC-D176-7AD6-E14B6813B464}" v="266" dt="2024-12-09T14:16:03.925"/>
    <p1510:client id="{4D86C937-33BA-7AF7-1B40-08073233D5D4}" v="285" dt="2024-12-09T00:45:06.422"/>
    <p1510:client id="{61B82E1E-2999-47A2-B6BF-941571B02D76}" v="146" dt="2024-12-09T15:10:15.095"/>
  </p1510:revLst>
</p1510:revInfo>
</file>

<file path=ppt/tableStyles.xml><?xml version="1.0" encoding="utf-8"?>
<a:tblStyleLst xmlns:a="http://schemas.openxmlformats.org/drawingml/2006/main" def="{99E4CE28-2CF2-4873-B27A-1DA2EF19E2F9}">
  <a:tblStyle styleId="{99E4CE28-2CF2-4873-B27A-1DA2EF19E2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40D3A4C-5379-4671-92A0-B7D6D43E91C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>
          <a:extLst>
            <a:ext uri="{FF2B5EF4-FFF2-40B4-BE49-F238E27FC236}">
              <a16:creationId xmlns:a16="http://schemas.microsoft.com/office/drawing/2014/main" id="{F1E20A05-221E-55D1-C310-E4E4A5804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1e375b9f55_0_86:notes">
            <a:extLst>
              <a:ext uri="{FF2B5EF4-FFF2-40B4-BE49-F238E27FC236}">
                <a16:creationId xmlns:a16="http://schemas.microsoft.com/office/drawing/2014/main" id="{79A37858-4B37-5308-04D0-D9E220F677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1e375b9f55_0_86:notes">
            <a:extLst>
              <a:ext uri="{FF2B5EF4-FFF2-40B4-BE49-F238E27FC236}">
                <a16:creationId xmlns:a16="http://schemas.microsoft.com/office/drawing/2014/main" id="{BA01E8C4-C50B-20DC-01C7-520E174997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615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>
          <a:extLst>
            <a:ext uri="{FF2B5EF4-FFF2-40B4-BE49-F238E27FC236}">
              <a16:creationId xmlns:a16="http://schemas.microsoft.com/office/drawing/2014/main" id="{111031A8-9F47-FF8F-9F9A-1E3B9146E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1e375b9f55_0_86:notes">
            <a:extLst>
              <a:ext uri="{FF2B5EF4-FFF2-40B4-BE49-F238E27FC236}">
                <a16:creationId xmlns:a16="http://schemas.microsoft.com/office/drawing/2014/main" id="{7BB53C23-AAFB-2AFB-30AD-2EE58B49B3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1e375b9f55_0_86:notes">
            <a:extLst>
              <a:ext uri="{FF2B5EF4-FFF2-40B4-BE49-F238E27FC236}">
                <a16:creationId xmlns:a16="http://schemas.microsoft.com/office/drawing/2014/main" id="{05C23CAA-B731-FD05-48FB-9E5A715265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027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>
          <a:extLst>
            <a:ext uri="{FF2B5EF4-FFF2-40B4-BE49-F238E27FC236}">
              <a16:creationId xmlns:a16="http://schemas.microsoft.com/office/drawing/2014/main" id="{029021F3-D8BE-2C4B-760A-C2233F0D8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1258269c9b_0_0:notes">
            <a:extLst>
              <a:ext uri="{FF2B5EF4-FFF2-40B4-BE49-F238E27FC236}">
                <a16:creationId xmlns:a16="http://schemas.microsoft.com/office/drawing/2014/main" id="{410B3831-0204-7A7F-C69C-96AEAF849B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1258269c9b_0_0:notes">
            <a:extLst>
              <a:ext uri="{FF2B5EF4-FFF2-40B4-BE49-F238E27FC236}">
                <a16:creationId xmlns:a16="http://schemas.microsoft.com/office/drawing/2014/main" id="{3E917263-C956-243C-1345-5BE6C2E447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784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161ec02cbf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161ec02cbf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254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>
          <a:extLst>
            <a:ext uri="{FF2B5EF4-FFF2-40B4-BE49-F238E27FC236}">
              <a16:creationId xmlns:a16="http://schemas.microsoft.com/office/drawing/2014/main" id="{1D7A5B6D-3D2D-6CF6-1FB2-04406DE4A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1258269c9b_0_0:notes">
            <a:extLst>
              <a:ext uri="{FF2B5EF4-FFF2-40B4-BE49-F238E27FC236}">
                <a16:creationId xmlns:a16="http://schemas.microsoft.com/office/drawing/2014/main" id="{DD1A3D44-BECB-B6BC-D1BF-4E8F2E412A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1258269c9b_0_0:notes">
            <a:extLst>
              <a:ext uri="{FF2B5EF4-FFF2-40B4-BE49-F238E27FC236}">
                <a16:creationId xmlns:a16="http://schemas.microsoft.com/office/drawing/2014/main" id="{26A3A784-7904-BBFB-F17F-89D465E616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903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>
          <a:extLst>
            <a:ext uri="{FF2B5EF4-FFF2-40B4-BE49-F238E27FC236}">
              <a16:creationId xmlns:a16="http://schemas.microsoft.com/office/drawing/2014/main" id="{D844700C-4E38-6F7B-37F5-E567E9676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de147f2651_0_4:notes">
            <a:extLst>
              <a:ext uri="{FF2B5EF4-FFF2-40B4-BE49-F238E27FC236}">
                <a16:creationId xmlns:a16="http://schemas.microsoft.com/office/drawing/2014/main" id="{E6DC6352-3028-092B-C6F9-092808738C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de147f2651_0_4:notes">
            <a:extLst>
              <a:ext uri="{FF2B5EF4-FFF2-40B4-BE49-F238E27FC236}">
                <a16:creationId xmlns:a16="http://schemas.microsoft.com/office/drawing/2014/main" id="{E58EF671-DEB1-ED8A-407A-1271ECA127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463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>
          <a:extLst>
            <a:ext uri="{FF2B5EF4-FFF2-40B4-BE49-F238E27FC236}">
              <a16:creationId xmlns:a16="http://schemas.microsoft.com/office/drawing/2014/main" id="{F6DA6AB2-090D-F3FD-A772-31AF975EE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1258269c9b_0_0:notes">
            <a:extLst>
              <a:ext uri="{FF2B5EF4-FFF2-40B4-BE49-F238E27FC236}">
                <a16:creationId xmlns:a16="http://schemas.microsoft.com/office/drawing/2014/main" id="{CA16E62E-75FB-CB4D-2BC4-2D61184080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1258269c9b_0_0:notes">
            <a:extLst>
              <a:ext uri="{FF2B5EF4-FFF2-40B4-BE49-F238E27FC236}">
                <a16:creationId xmlns:a16="http://schemas.microsoft.com/office/drawing/2014/main" id="{4C6BD65A-FBB2-380A-2651-FCAE8B8C0A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328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>
          <a:extLst>
            <a:ext uri="{FF2B5EF4-FFF2-40B4-BE49-F238E27FC236}">
              <a16:creationId xmlns:a16="http://schemas.microsoft.com/office/drawing/2014/main" id="{552FD5E6-590B-F899-569F-18C59AFCA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de147f2651_0_4:notes">
            <a:extLst>
              <a:ext uri="{FF2B5EF4-FFF2-40B4-BE49-F238E27FC236}">
                <a16:creationId xmlns:a16="http://schemas.microsoft.com/office/drawing/2014/main" id="{323BE775-8C2C-5E52-7B5A-3CA26FA0A9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de147f2651_0_4:notes">
            <a:extLst>
              <a:ext uri="{FF2B5EF4-FFF2-40B4-BE49-F238E27FC236}">
                <a16:creationId xmlns:a16="http://schemas.microsoft.com/office/drawing/2014/main" id="{040006ED-33F6-F0F5-279E-A26F82ABF9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318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>
          <a:extLst>
            <a:ext uri="{FF2B5EF4-FFF2-40B4-BE49-F238E27FC236}">
              <a16:creationId xmlns:a16="http://schemas.microsoft.com/office/drawing/2014/main" id="{853476E3-B15C-4BBC-45B3-D7E63232F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1258269c9b_0_0:notes">
            <a:extLst>
              <a:ext uri="{FF2B5EF4-FFF2-40B4-BE49-F238E27FC236}">
                <a16:creationId xmlns:a16="http://schemas.microsoft.com/office/drawing/2014/main" id="{A8FB6F4B-1328-3C21-304B-C2B0A4079C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1258269c9b_0_0:notes">
            <a:extLst>
              <a:ext uri="{FF2B5EF4-FFF2-40B4-BE49-F238E27FC236}">
                <a16:creationId xmlns:a16="http://schemas.microsoft.com/office/drawing/2014/main" id="{C8991777-D42F-C358-43BA-445FF6AC7A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10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38325" y="129750"/>
            <a:ext cx="8797500" cy="4907700"/>
          </a:xfrm>
          <a:prstGeom prst="roundRect">
            <a:avLst>
              <a:gd name="adj" fmla="val 323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1094738"/>
            <a:ext cx="4202700" cy="19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5100" y="3369825"/>
            <a:ext cx="42027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41275" y="4608500"/>
            <a:ext cx="8262863" cy="205200"/>
            <a:chOff x="131575" y="4695950"/>
            <a:chExt cx="8262863" cy="20520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131575" y="4796750"/>
              <a:ext cx="79398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4" name="Google Shape;14;p2">
              <a:hlinkClick r:id="" action="ppaction://hlinkshowjump?jump=nextslide"/>
            </p:cNvPr>
            <p:cNvSpPr/>
            <p:nvPr/>
          </p:nvSpPr>
          <p:spPr>
            <a:xfrm rot="5400000">
              <a:off x="8203038" y="4709750"/>
              <a:ext cx="205200" cy="1776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38325" y="129750"/>
            <a:ext cx="8797500" cy="4907700"/>
          </a:xfrm>
          <a:prstGeom prst="roundRect">
            <a:avLst>
              <a:gd name="adj" fmla="val 323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913250" y="1350900"/>
            <a:ext cx="3402000" cy="110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1"/>
          </p:nvPr>
        </p:nvSpPr>
        <p:spPr>
          <a:xfrm>
            <a:off x="913250" y="2636075"/>
            <a:ext cx="3402000" cy="11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8" name="Google Shape;78;p11"/>
          <p:cNvGrpSpPr/>
          <p:nvPr/>
        </p:nvGrpSpPr>
        <p:grpSpPr>
          <a:xfrm>
            <a:off x="138275" y="4608500"/>
            <a:ext cx="8567763" cy="205200"/>
            <a:chOff x="376575" y="4695950"/>
            <a:chExt cx="8567763" cy="205200"/>
          </a:xfrm>
        </p:grpSpPr>
        <p:cxnSp>
          <p:nvCxnSpPr>
            <p:cNvPr id="79" name="Google Shape;79;p11"/>
            <p:cNvCxnSpPr/>
            <p:nvPr/>
          </p:nvCxnSpPr>
          <p:spPr>
            <a:xfrm>
              <a:off x="376575" y="4783400"/>
              <a:ext cx="7761000" cy="13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80" name="Google Shape;80;p11">
              <a:hlinkClick r:id="" action="ppaction://hlinkshowjump?jump=firstslide"/>
            </p:cNvPr>
            <p:cNvSpPr/>
            <p:nvPr/>
          </p:nvSpPr>
          <p:spPr>
            <a:xfrm flipH="1">
              <a:off x="8539638" y="4695950"/>
              <a:ext cx="134400" cy="2052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  <p:sp>
          <p:nvSpPr>
            <p:cNvPr id="81" name="Google Shape;81;p11">
              <a:hlinkClick r:id="" action="ppaction://hlinkshowjump?jump=previousslide"/>
            </p:cNvPr>
            <p:cNvSpPr/>
            <p:nvPr/>
          </p:nvSpPr>
          <p:spPr>
            <a:xfrm rot="-5400000" flipH="1">
              <a:off x="8255538" y="4709750"/>
              <a:ext cx="205200" cy="1776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  <p:sp>
          <p:nvSpPr>
            <p:cNvPr id="82" name="Google Shape;82;p11">
              <a:hlinkClick r:id="" action="ppaction://hlinkshowjump?jump=nextslide"/>
            </p:cNvPr>
            <p:cNvSpPr/>
            <p:nvPr/>
          </p:nvSpPr>
          <p:spPr>
            <a:xfrm rot="5400000">
              <a:off x="8752938" y="4709750"/>
              <a:ext cx="205200" cy="1776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138325" y="129750"/>
            <a:ext cx="8797500" cy="4907700"/>
          </a:xfrm>
          <a:prstGeom prst="roundRect">
            <a:avLst>
              <a:gd name="adj" fmla="val 323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2" hasCustomPrompt="1"/>
          </p:nvPr>
        </p:nvSpPr>
        <p:spPr>
          <a:xfrm>
            <a:off x="1505400" y="149468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3" hasCustomPrompt="1"/>
          </p:nvPr>
        </p:nvSpPr>
        <p:spPr>
          <a:xfrm>
            <a:off x="1505400" y="301414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75" y="149468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75" y="301414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6" hasCustomPrompt="1"/>
          </p:nvPr>
        </p:nvSpPr>
        <p:spPr>
          <a:xfrm>
            <a:off x="6903950" y="149468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7" hasCustomPrompt="1"/>
          </p:nvPr>
        </p:nvSpPr>
        <p:spPr>
          <a:xfrm>
            <a:off x="6903950" y="301414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720000" y="216442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18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8"/>
          </p:nvPr>
        </p:nvSpPr>
        <p:spPr>
          <a:xfrm>
            <a:off x="3419275" y="216442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18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9"/>
          </p:nvPr>
        </p:nvSpPr>
        <p:spPr>
          <a:xfrm>
            <a:off x="6118550" y="216442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18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3"/>
          </p:nvPr>
        </p:nvSpPr>
        <p:spPr>
          <a:xfrm>
            <a:off x="720000" y="36839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18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4"/>
          </p:nvPr>
        </p:nvSpPr>
        <p:spPr>
          <a:xfrm>
            <a:off x="3419275" y="36839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18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5"/>
          </p:nvPr>
        </p:nvSpPr>
        <p:spPr>
          <a:xfrm>
            <a:off x="6118550" y="36839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18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grpSp>
        <p:nvGrpSpPr>
          <p:cNvPr id="99" name="Google Shape;99;p13"/>
          <p:cNvGrpSpPr/>
          <p:nvPr/>
        </p:nvGrpSpPr>
        <p:grpSpPr>
          <a:xfrm>
            <a:off x="138275" y="4608500"/>
            <a:ext cx="8567763" cy="205200"/>
            <a:chOff x="376575" y="4695950"/>
            <a:chExt cx="8567763" cy="205200"/>
          </a:xfrm>
        </p:grpSpPr>
        <p:cxnSp>
          <p:nvCxnSpPr>
            <p:cNvPr id="100" name="Google Shape;100;p13"/>
            <p:cNvCxnSpPr/>
            <p:nvPr/>
          </p:nvCxnSpPr>
          <p:spPr>
            <a:xfrm>
              <a:off x="376575" y="4783400"/>
              <a:ext cx="7761000" cy="13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01" name="Google Shape;101;p13">
              <a:hlinkClick r:id="" action="ppaction://hlinkshowjump?jump=firstslide"/>
            </p:cNvPr>
            <p:cNvSpPr/>
            <p:nvPr/>
          </p:nvSpPr>
          <p:spPr>
            <a:xfrm flipH="1">
              <a:off x="8539638" y="4695950"/>
              <a:ext cx="134400" cy="2052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  <p:sp>
          <p:nvSpPr>
            <p:cNvPr id="102" name="Google Shape;102;p13">
              <a:hlinkClick r:id="" action="ppaction://hlinkshowjump?jump=previousslide"/>
            </p:cNvPr>
            <p:cNvSpPr/>
            <p:nvPr/>
          </p:nvSpPr>
          <p:spPr>
            <a:xfrm rot="-5400000" flipH="1">
              <a:off x="8255538" y="4709750"/>
              <a:ext cx="205200" cy="1776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  <p:sp>
          <p:nvSpPr>
            <p:cNvPr id="103" name="Google Shape;103;p13">
              <a:hlinkClick r:id="" action="ppaction://hlinkshowjump?jump=nextslide"/>
            </p:cNvPr>
            <p:cNvSpPr/>
            <p:nvPr/>
          </p:nvSpPr>
          <p:spPr>
            <a:xfrm rot="5400000">
              <a:off x="8752938" y="4709750"/>
              <a:ext cx="205200" cy="1776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>
            <a:off x="138325" y="129750"/>
            <a:ext cx="8797500" cy="4907700"/>
          </a:xfrm>
          <a:prstGeom prst="roundRect">
            <a:avLst>
              <a:gd name="adj" fmla="val 323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hasCustomPrompt="1"/>
          </p:nvPr>
        </p:nvSpPr>
        <p:spPr>
          <a:xfrm>
            <a:off x="5378249" y="3260683"/>
            <a:ext cx="27741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BM Plex Sans"/>
              <a:buNone/>
              <a:defRPr sz="60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BM Plex Sans"/>
              <a:buNone/>
              <a:defRPr sz="60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BM Plex Sans"/>
              <a:buNone/>
              <a:defRPr sz="60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BM Plex Sans"/>
              <a:buNone/>
              <a:defRPr sz="60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BM Plex Sans"/>
              <a:buNone/>
              <a:defRPr sz="60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BM Plex Sans"/>
              <a:buNone/>
              <a:defRPr sz="60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BM Plex Sans"/>
              <a:buNone/>
              <a:defRPr sz="60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BM Plex Sans"/>
              <a:buNone/>
              <a:defRPr sz="60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1"/>
          </p:nvPr>
        </p:nvSpPr>
        <p:spPr>
          <a:xfrm>
            <a:off x="5378259" y="4085927"/>
            <a:ext cx="27741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" hasCustomPrompt="1"/>
          </p:nvPr>
        </p:nvSpPr>
        <p:spPr>
          <a:xfrm>
            <a:off x="5378259" y="658575"/>
            <a:ext cx="27741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BM Plex Sans"/>
              <a:buNone/>
              <a:defRPr sz="60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BM Plex Sans"/>
              <a:buNone/>
              <a:defRPr sz="60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BM Plex Sans"/>
              <a:buNone/>
              <a:defRPr sz="60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BM Plex Sans"/>
              <a:buNone/>
              <a:defRPr sz="60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BM Plex Sans"/>
              <a:buNone/>
              <a:defRPr sz="60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BM Plex Sans"/>
              <a:buNone/>
              <a:defRPr sz="60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BM Plex Sans"/>
              <a:buNone/>
              <a:defRPr sz="60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BM Plex Sans"/>
              <a:buNone/>
              <a:defRPr sz="60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4"/>
          <p:cNvSpPr txBox="1">
            <a:spLocks noGrp="1"/>
          </p:cNvSpPr>
          <p:nvPr>
            <p:ph type="subTitle" idx="3"/>
          </p:nvPr>
        </p:nvSpPr>
        <p:spPr>
          <a:xfrm>
            <a:off x="5378259" y="1483807"/>
            <a:ext cx="27741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title" idx="4" hasCustomPrompt="1"/>
          </p:nvPr>
        </p:nvSpPr>
        <p:spPr>
          <a:xfrm>
            <a:off x="5378249" y="1959616"/>
            <a:ext cx="27741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BM Plex Sans"/>
              <a:buNone/>
              <a:defRPr sz="60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BM Plex Sans"/>
              <a:buNone/>
              <a:defRPr sz="60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BM Plex Sans"/>
              <a:buNone/>
              <a:defRPr sz="60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BM Plex Sans"/>
              <a:buNone/>
              <a:defRPr sz="60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BM Plex Sans"/>
              <a:buNone/>
              <a:defRPr sz="60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BM Plex Sans"/>
              <a:buNone/>
              <a:defRPr sz="60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BM Plex Sans"/>
              <a:buNone/>
              <a:defRPr sz="60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BM Plex Sans"/>
              <a:buNone/>
              <a:defRPr sz="60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4"/>
          <p:cNvSpPr txBox="1">
            <a:spLocks noGrp="1"/>
          </p:cNvSpPr>
          <p:nvPr>
            <p:ph type="subTitle" idx="5"/>
          </p:nvPr>
        </p:nvSpPr>
        <p:spPr>
          <a:xfrm>
            <a:off x="5378259" y="2784860"/>
            <a:ext cx="27741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12" name="Google Shape;112;p14"/>
          <p:cNvGrpSpPr/>
          <p:nvPr/>
        </p:nvGrpSpPr>
        <p:grpSpPr>
          <a:xfrm>
            <a:off x="138275" y="4608500"/>
            <a:ext cx="8567763" cy="205200"/>
            <a:chOff x="376575" y="4695950"/>
            <a:chExt cx="8567763" cy="205200"/>
          </a:xfrm>
        </p:grpSpPr>
        <p:cxnSp>
          <p:nvCxnSpPr>
            <p:cNvPr id="113" name="Google Shape;113;p14"/>
            <p:cNvCxnSpPr/>
            <p:nvPr/>
          </p:nvCxnSpPr>
          <p:spPr>
            <a:xfrm>
              <a:off x="376575" y="4783400"/>
              <a:ext cx="7761000" cy="13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14" name="Google Shape;114;p14">
              <a:hlinkClick r:id="" action="ppaction://hlinkshowjump?jump=firstslide"/>
            </p:cNvPr>
            <p:cNvSpPr/>
            <p:nvPr/>
          </p:nvSpPr>
          <p:spPr>
            <a:xfrm flipH="1">
              <a:off x="8539638" y="4695950"/>
              <a:ext cx="134400" cy="2052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  <p:sp>
          <p:nvSpPr>
            <p:cNvPr id="115" name="Google Shape;115;p14">
              <a:hlinkClick r:id="" action="ppaction://hlinkshowjump?jump=previousslide"/>
            </p:cNvPr>
            <p:cNvSpPr/>
            <p:nvPr/>
          </p:nvSpPr>
          <p:spPr>
            <a:xfrm rot="-5400000" flipH="1">
              <a:off x="8255538" y="4709750"/>
              <a:ext cx="205200" cy="1776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  <p:sp>
          <p:nvSpPr>
            <p:cNvPr id="116" name="Google Shape;116;p14">
              <a:hlinkClick r:id="" action="ppaction://hlinkshowjump?jump=nextslide"/>
            </p:cNvPr>
            <p:cNvSpPr/>
            <p:nvPr/>
          </p:nvSpPr>
          <p:spPr>
            <a:xfrm rot="5400000">
              <a:off x="8752938" y="4709750"/>
              <a:ext cx="205200" cy="1776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138325" y="129750"/>
            <a:ext cx="8797500" cy="4907700"/>
          </a:xfrm>
          <a:prstGeom prst="roundRect">
            <a:avLst>
              <a:gd name="adj" fmla="val 323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715100" y="732100"/>
            <a:ext cx="3169800" cy="6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1"/>
          </p:nvPr>
        </p:nvSpPr>
        <p:spPr>
          <a:xfrm>
            <a:off x="715100" y="1457400"/>
            <a:ext cx="3169800" cy="7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5"/>
          <p:cNvSpPr>
            <a:spLocks noGrp="1"/>
          </p:cNvSpPr>
          <p:nvPr>
            <p:ph type="pic" idx="2"/>
          </p:nvPr>
        </p:nvSpPr>
        <p:spPr>
          <a:xfrm>
            <a:off x="6212050" y="535000"/>
            <a:ext cx="2216700" cy="3917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15"/>
          <p:cNvSpPr>
            <a:spLocks noGrp="1"/>
          </p:cNvSpPr>
          <p:nvPr>
            <p:ph type="pic" idx="3"/>
          </p:nvPr>
        </p:nvSpPr>
        <p:spPr>
          <a:xfrm>
            <a:off x="715100" y="2603304"/>
            <a:ext cx="2541000" cy="1848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5"/>
          <p:cNvSpPr>
            <a:spLocks noGrp="1"/>
          </p:cNvSpPr>
          <p:nvPr>
            <p:ph type="pic" idx="4"/>
          </p:nvPr>
        </p:nvSpPr>
        <p:spPr>
          <a:xfrm>
            <a:off x="3346050" y="2603280"/>
            <a:ext cx="2775900" cy="1849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5"/>
          <p:cNvSpPr>
            <a:spLocks noGrp="1"/>
          </p:cNvSpPr>
          <p:nvPr>
            <p:ph type="pic" idx="5"/>
          </p:nvPr>
        </p:nvSpPr>
        <p:spPr>
          <a:xfrm>
            <a:off x="4037275" y="535000"/>
            <a:ext cx="2084700" cy="1951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25" name="Google Shape;125;p15"/>
          <p:cNvGrpSpPr/>
          <p:nvPr/>
        </p:nvGrpSpPr>
        <p:grpSpPr>
          <a:xfrm>
            <a:off x="138275" y="4608500"/>
            <a:ext cx="8567763" cy="205200"/>
            <a:chOff x="376575" y="4695950"/>
            <a:chExt cx="8567763" cy="205200"/>
          </a:xfrm>
        </p:grpSpPr>
        <p:cxnSp>
          <p:nvCxnSpPr>
            <p:cNvPr id="126" name="Google Shape;126;p15"/>
            <p:cNvCxnSpPr/>
            <p:nvPr/>
          </p:nvCxnSpPr>
          <p:spPr>
            <a:xfrm>
              <a:off x="376575" y="4783400"/>
              <a:ext cx="7761000" cy="13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27" name="Google Shape;127;p15">
              <a:hlinkClick r:id="" action="ppaction://hlinkshowjump?jump=firstslide"/>
            </p:cNvPr>
            <p:cNvSpPr/>
            <p:nvPr/>
          </p:nvSpPr>
          <p:spPr>
            <a:xfrm flipH="1">
              <a:off x="8539638" y="4695950"/>
              <a:ext cx="134400" cy="2052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  <p:sp>
          <p:nvSpPr>
            <p:cNvPr id="128" name="Google Shape;128;p15">
              <a:hlinkClick r:id="" action="ppaction://hlinkshowjump?jump=previousslide"/>
            </p:cNvPr>
            <p:cNvSpPr/>
            <p:nvPr/>
          </p:nvSpPr>
          <p:spPr>
            <a:xfrm rot="-5400000" flipH="1">
              <a:off x="8255538" y="4709750"/>
              <a:ext cx="205200" cy="1776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  <p:sp>
          <p:nvSpPr>
            <p:cNvPr id="129" name="Google Shape;129;p15">
              <a:hlinkClick r:id="" action="ppaction://hlinkshowjump?jump=nextslide"/>
            </p:cNvPr>
            <p:cNvSpPr/>
            <p:nvPr/>
          </p:nvSpPr>
          <p:spPr>
            <a:xfrm rot="5400000">
              <a:off x="8752938" y="4709750"/>
              <a:ext cx="205200" cy="1776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/>
          <p:nvPr/>
        </p:nvSpPr>
        <p:spPr>
          <a:xfrm>
            <a:off x="138325" y="129750"/>
            <a:ext cx="8797500" cy="4907700"/>
          </a:xfrm>
          <a:prstGeom prst="roundRect">
            <a:avLst>
              <a:gd name="adj" fmla="val 323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972338" y="1288200"/>
            <a:ext cx="3123900" cy="15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subTitle" idx="1"/>
          </p:nvPr>
        </p:nvSpPr>
        <p:spPr>
          <a:xfrm>
            <a:off x="972325" y="2981100"/>
            <a:ext cx="3123900" cy="9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>
            <a:spLocks noGrp="1"/>
          </p:cNvSpPr>
          <p:nvPr>
            <p:ph type="pic" idx="2"/>
          </p:nvPr>
        </p:nvSpPr>
        <p:spPr>
          <a:xfrm>
            <a:off x="4805663" y="1089600"/>
            <a:ext cx="3366000" cy="2964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35" name="Google Shape;135;p16"/>
          <p:cNvGrpSpPr/>
          <p:nvPr/>
        </p:nvGrpSpPr>
        <p:grpSpPr>
          <a:xfrm>
            <a:off x="138275" y="4608500"/>
            <a:ext cx="8567763" cy="205200"/>
            <a:chOff x="376575" y="4695950"/>
            <a:chExt cx="8567763" cy="205200"/>
          </a:xfrm>
        </p:grpSpPr>
        <p:cxnSp>
          <p:nvCxnSpPr>
            <p:cNvPr id="136" name="Google Shape;136;p16"/>
            <p:cNvCxnSpPr/>
            <p:nvPr/>
          </p:nvCxnSpPr>
          <p:spPr>
            <a:xfrm>
              <a:off x="376575" y="4783400"/>
              <a:ext cx="7761000" cy="13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37" name="Google Shape;137;p16">
              <a:hlinkClick r:id="" action="ppaction://hlinkshowjump?jump=firstslide"/>
            </p:cNvPr>
            <p:cNvSpPr/>
            <p:nvPr/>
          </p:nvSpPr>
          <p:spPr>
            <a:xfrm flipH="1">
              <a:off x="8539638" y="4695950"/>
              <a:ext cx="134400" cy="2052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  <p:sp>
          <p:nvSpPr>
            <p:cNvPr id="138" name="Google Shape;138;p16">
              <a:hlinkClick r:id="" action="ppaction://hlinkshowjump?jump=previousslide"/>
            </p:cNvPr>
            <p:cNvSpPr/>
            <p:nvPr/>
          </p:nvSpPr>
          <p:spPr>
            <a:xfrm rot="-5400000" flipH="1">
              <a:off x="8255538" y="4709750"/>
              <a:ext cx="205200" cy="1776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  <p:sp>
          <p:nvSpPr>
            <p:cNvPr id="139" name="Google Shape;139;p16">
              <a:hlinkClick r:id="" action="ppaction://hlinkshowjump?jump=nextslide"/>
            </p:cNvPr>
            <p:cNvSpPr/>
            <p:nvPr/>
          </p:nvSpPr>
          <p:spPr>
            <a:xfrm rot="5400000">
              <a:off x="8752938" y="4709750"/>
              <a:ext cx="205200" cy="1776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8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/>
          <p:nvPr/>
        </p:nvSpPr>
        <p:spPr>
          <a:xfrm>
            <a:off x="138325" y="129750"/>
            <a:ext cx="8797500" cy="4907700"/>
          </a:xfrm>
          <a:prstGeom prst="roundRect">
            <a:avLst>
              <a:gd name="adj" fmla="val 323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subTitle" idx="1"/>
          </p:nvPr>
        </p:nvSpPr>
        <p:spPr>
          <a:xfrm>
            <a:off x="715100" y="1137550"/>
            <a:ext cx="77040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subTitle" idx="2"/>
          </p:nvPr>
        </p:nvSpPr>
        <p:spPr>
          <a:xfrm>
            <a:off x="715100" y="2135049"/>
            <a:ext cx="7704000" cy="12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subTitle" idx="3"/>
          </p:nvPr>
        </p:nvSpPr>
        <p:spPr>
          <a:xfrm>
            <a:off x="715100" y="3403450"/>
            <a:ext cx="77040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146" name="Google Shape;146;p17"/>
          <p:cNvGrpSpPr/>
          <p:nvPr/>
        </p:nvGrpSpPr>
        <p:grpSpPr>
          <a:xfrm>
            <a:off x="138275" y="4608500"/>
            <a:ext cx="8567763" cy="205200"/>
            <a:chOff x="376575" y="4695950"/>
            <a:chExt cx="8567763" cy="205200"/>
          </a:xfrm>
        </p:grpSpPr>
        <p:cxnSp>
          <p:nvCxnSpPr>
            <p:cNvPr id="147" name="Google Shape;147;p17"/>
            <p:cNvCxnSpPr/>
            <p:nvPr/>
          </p:nvCxnSpPr>
          <p:spPr>
            <a:xfrm>
              <a:off x="376575" y="4783400"/>
              <a:ext cx="7761000" cy="13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48" name="Google Shape;148;p17">
              <a:hlinkClick r:id="" action="ppaction://hlinkshowjump?jump=firstslide"/>
            </p:cNvPr>
            <p:cNvSpPr/>
            <p:nvPr/>
          </p:nvSpPr>
          <p:spPr>
            <a:xfrm flipH="1">
              <a:off x="8539638" y="4695950"/>
              <a:ext cx="134400" cy="2052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  <p:sp>
          <p:nvSpPr>
            <p:cNvPr id="149" name="Google Shape;149;p17">
              <a:hlinkClick r:id="" action="ppaction://hlinkshowjump?jump=previousslide"/>
            </p:cNvPr>
            <p:cNvSpPr/>
            <p:nvPr/>
          </p:nvSpPr>
          <p:spPr>
            <a:xfrm rot="-5400000" flipH="1">
              <a:off x="8255538" y="4709750"/>
              <a:ext cx="205200" cy="1776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  <p:sp>
          <p:nvSpPr>
            <p:cNvPr id="150" name="Google Shape;150;p17">
              <a:hlinkClick r:id="" action="ppaction://hlinkshowjump?jump=nextslide"/>
            </p:cNvPr>
            <p:cNvSpPr/>
            <p:nvPr/>
          </p:nvSpPr>
          <p:spPr>
            <a:xfrm rot="5400000">
              <a:off x="8752938" y="4709750"/>
              <a:ext cx="205200" cy="1776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/>
          <p:nvPr/>
        </p:nvSpPr>
        <p:spPr>
          <a:xfrm>
            <a:off x="138325" y="129750"/>
            <a:ext cx="8797500" cy="4907700"/>
          </a:xfrm>
          <a:prstGeom prst="roundRect">
            <a:avLst>
              <a:gd name="adj" fmla="val 323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153" name="Google Shape;15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subTitle" idx="1"/>
          </p:nvPr>
        </p:nvSpPr>
        <p:spPr>
          <a:xfrm>
            <a:off x="900113" y="2680352"/>
            <a:ext cx="2313300" cy="14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subTitle" idx="2"/>
          </p:nvPr>
        </p:nvSpPr>
        <p:spPr>
          <a:xfrm>
            <a:off x="3530857" y="2680350"/>
            <a:ext cx="2197800" cy="14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subTitle" idx="3"/>
          </p:nvPr>
        </p:nvSpPr>
        <p:spPr>
          <a:xfrm>
            <a:off x="6046084" y="2680350"/>
            <a:ext cx="2197800" cy="14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subTitle" idx="4"/>
          </p:nvPr>
        </p:nvSpPr>
        <p:spPr>
          <a:xfrm>
            <a:off x="900113" y="2286075"/>
            <a:ext cx="23133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18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subTitle" idx="5"/>
          </p:nvPr>
        </p:nvSpPr>
        <p:spPr>
          <a:xfrm>
            <a:off x="3530856" y="2286075"/>
            <a:ext cx="21978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18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subTitle" idx="6"/>
          </p:nvPr>
        </p:nvSpPr>
        <p:spPr>
          <a:xfrm>
            <a:off x="6046087" y="2286075"/>
            <a:ext cx="21978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18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grpSp>
        <p:nvGrpSpPr>
          <p:cNvPr id="160" name="Google Shape;160;p18"/>
          <p:cNvGrpSpPr/>
          <p:nvPr/>
        </p:nvGrpSpPr>
        <p:grpSpPr>
          <a:xfrm>
            <a:off x="138275" y="4608500"/>
            <a:ext cx="8567763" cy="205200"/>
            <a:chOff x="376575" y="4695950"/>
            <a:chExt cx="8567763" cy="205200"/>
          </a:xfrm>
        </p:grpSpPr>
        <p:cxnSp>
          <p:nvCxnSpPr>
            <p:cNvPr id="161" name="Google Shape;161;p18"/>
            <p:cNvCxnSpPr/>
            <p:nvPr/>
          </p:nvCxnSpPr>
          <p:spPr>
            <a:xfrm>
              <a:off x="376575" y="4783400"/>
              <a:ext cx="7761000" cy="13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62" name="Google Shape;162;p18">
              <a:hlinkClick r:id="" action="ppaction://hlinkshowjump?jump=firstslide"/>
            </p:cNvPr>
            <p:cNvSpPr/>
            <p:nvPr/>
          </p:nvSpPr>
          <p:spPr>
            <a:xfrm flipH="1">
              <a:off x="8539638" y="4695950"/>
              <a:ext cx="134400" cy="2052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  <p:sp>
          <p:nvSpPr>
            <p:cNvPr id="163" name="Google Shape;163;p18">
              <a:hlinkClick r:id="" action="ppaction://hlinkshowjump?jump=previousslide"/>
            </p:cNvPr>
            <p:cNvSpPr/>
            <p:nvPr/>
          </p:nvSpPr>
          <p:spPr>
            <a:xfrm rot="-5400000" flipH="1">
              <a:off x="8255538" y="4709750"/>
              <a:ext cx="205200" cy="1776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  <p:sp>
          <p:nvSpPr>
            <p:cNvPr id="164" name="Google Shape;164;p18">
              <a:hlinkClick r:id="" action="ppaction://hlinkshowjump?jump=nextslide"/>
            </p:cNvPr>
            <p:cNvSpPr/>
            <p:nvPr/>
          </p:nvSpPr>
          <p:spPr>
            <a:xfrm rot="5400000">
              <a:off x="8752938" y="4709750"/>
              <a:ext cx="205200" cy="1776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/>
          <p:nvPr/>
        </p:nvSpPr>
        <p:spPr>
          <a:xfrm>
            <a:off x="138325" y="129750"/>
            <a:ext cx="8797500" cy="4907700"/>
          </a:xfrm>
          <a:prstGeom prst="roundRect">
            <a:avLst>
              <a:gd name="adj" fmla="val 323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subTitle" idx="1"/>
          </p:nvPr>
        </p:nvSpPr>
        <p:spPr>
          <a:xfrm>
            <a:off x="1697700" y="1328625"/>
            <a:ext cx="2738400" cy="45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18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ubTitle" idx="2"/>
          </p:nvPr>
        </p:nvSpPr>
        <p:spPr>
          <a:xfrm>
            <a:off x="1697700" y="1724274"/>
            <a:ext cx="2738400" cy="87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subTitle" idx="3"/>
          </p:nvPr>
        </p:nvSpPr>
        <p:spPr>
          <a:xfrm>
            <a:off x="5370000" y="1724274"/>
            <a:ext cx="2738400" cy="87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subTitle" idx="4"/>
          </p:nvPr>
        </p:nvSpPr>
        <p:spPr>
          <a:xfrm>
            <a:off x="1697700" y="3441350"/>
            <a:ext cx="2738400" cy="87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subTitle" idx="5"/>
          </p:nvPr>
        </p:nvSpPr>
        <p:spPr>
          <a:xfrm>
            <a:off x="5370000" y="3441350"/>
            <a:ext cx="2738400" cy="87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subTitle" idx="6"/>
          </p:nvPr>
        </p:nvSpPr>
        <p:spPr>
          <a:xfrm>
            <a:off x="1697700" y="3045697"/>
            <a:ext cx="2738400" cy="45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18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subTitle" idx="7"/>
          </p:nvPr>
        </p:nvSpPr>
        <p:spPr>
          <a:xfrm>
            <a:off x="5369999" y="1328625"/>
            <a:ext cx="2738400" cy="45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18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subTitle" idx="8"/>
          </p:nvPr>
        </p:nvSpPr>
        <p:spPr>
          <a:xfrm>
            <a:off x="5369999" y="3045697"/>
            <a:ext cx="2738400" cy="45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18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grpSp>
        <p:nvGrpSpPr>
          <p:cNvPr id="176" name="Google Shape;176;p19"/>
          <p:cNvGrpSpPr/>
          <p:nvPr/>
        </p:nvGrpSpPr>
        <p:grpSpPr>
          <a:xfrm>
            <a:off x="138275" y="4608500"/>
            <a:ext cx="8567763" cy="205200"/>
            <a:chOff x="376575" y="4695950"/>
            <a:chExt cx="8567763" cy="205200"/>
          </a:xfrm>
        </p:grpSpPr>
        <p:cxnSp>
          <p:nvCxnSpPr>
            <p:cNvPr id="177" name="Google Shape;177;p19"/>
            <p:cNvCxnSpPr/>
            <p:nvPr/>
          </p:nvCxnSpPr>
          <p:spPr>
            <a:xfrm>
              <a:off x="376575" y="4783400"/>
              <a:ext cx="7761000" cy="13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78" name="Google Shape;178;p19">
              <a:hlinkClick r:id="" action="ppaction://hlinkshowjump?jump=firstslide"/>
            </p:cNvPr>
            <p:cNvSpPr/>
            <p:nvPr/>
          </p:nvSpPr>
          <p:spPr>
            <a:xfrm flipH="1">
              <a:off x="8539638" y="4695950"/>
              <a:ext cx="134400" cy="2052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  <p:sp>
          <p:nvSpPr>
            <p:cNvPr id="179" name="Google Shape;179;p19">
              <a:hlinkClick r:id="" action="ppaction://hlinkshowjump?jump=previousslide"/>
            </p:cNvPr>
            <p:cNvSpPr/>
            <p:nvPr/>
          </p:nvSpPr>
          <p:spPr>
            <a:xfrm rot="-5400000" flipH="1">
              <a:off x="8255538" y="4709750"/>
              <a:ext cx="205200" cy="1776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  <p:sp>
          <p:nvSpPr>
            <p:cNvPr id="180" name="Google Shape;180;p19">
              <a:hlinkClick r:id="" action="ppaction://hlinkshowjump?jump=nextslide"/>
            </p:cNvPr>
            <p:cNvSpPr/>
            <p:nvPr/>
          </p:nvSpPr>
          <p:spPr>
            <a:xfrm rot="5400000">
              <a:off x="8752938" y="4709750"/>
              <a:ext cx="205200" cy="1776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/>
          <p:nvPr/>
        </p:nvSpPr>
        <p:spPr>
          <a:xfrm>
            <a:off x="138325" y="129750"/>
            <a:ext cx="8797500" cy="4907700"/>
          </a:xfrm>
          <a:prstGeom prst="roundRect">
            <a:avLst>
              <a:gd name="adj" fmla="val 323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subTitle" idx="1"/>
          </p:nvPr>
        </p:nvSpPr>
        <p:spPr>
          <a:xfrm>
            <a:off x="938775" y="1763401"/>
            <a:ext cx="2088900" cy="10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subTitle" idx="2"/>
          </p:nvPr>
        </p:nvSpPr>
        <p:spPr>
          <a:xfrm>
            <a:off x="3527553" y="1763401"/>
            <a:ext cx="2087400" cy="10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subTitle" idx="3"/>
          </p:nvPr>
        </p:nvSpPr>
        <p:spPr>
          <a:xfrm>
            <a:off x="938775" y="3493700"/>
            <a:ext cx="2090400" cy="10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ubTitle" idx="4"/>
          </p:nvPr>
        </p:nvSpPr>
        <p:spPr>
          <a:xfrm>
            <a:off x="3527553" y="3493700"/>
            <a:ext cx="2088900" cy="10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subTitle" idx="5"/>
          </p:nvPr>
        </p:nvSpPr>
        <p:spPr>
          <a:xfrm>
            <a:off x="6114831" y="1763401"/>
            <a:ext cx="2088900" cy="10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subTitle" idx="6"/>
          </p:nvPr>
        </p:nvSpPr>
        <p:spPr>
          <a:xfrm>
            <a:off x="6114831" y="3493700"/>
            <a:ext cx="2088900" cy="10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subTitle" idx="7"/>
          </p:nvPr>
        </p:nvSpPr>
        <p:spPr>
          <a:xfrm>
            <a:off x="938775" y="1367625"/>
            <a:ext cx="20904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18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subTitle" idx="8"/>
          </p:nvPr>
        </p:nvSpPr>
        <p:spPr>
          <a:xfrm>
            <a:off x="3527550" y="1367625"/>
            <a:ext cx="20889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18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2" name="Google Shape;192;p20"/>
          <p:cNvSpPr txBox="1">
            <a:spLocks noGrp="1"/>
          </p:cNvSpPr>
          <p:nvPr>
            <p:ph type="subTitle" idx="9"/>
          </p:nvPr>
        </p:nvSpPr>
        <p:spPr>
          <a:xfrm>
            <a:off x="6114825" y="1367625"/>
            <a:ext cx="20904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18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subTitle" idx="13"/>
          </p:nvPr>
        </p:nvSpPr>
        <p:spPr>
          <a:xfrm>
            <a:off x="938775" y="3094548"/>
            <a:ext cx="20904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18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4" name="Google Shape;194;p20"/>
          <p:cNvSpPr txBox="1">
            <a:spLocks noGrp="1"/>
          </p:cNvSpPr>
          <p:nvPr>
            <p:ph type="subTitle" idx="14"/>
          </p:nvPr>
        </p:nvSpPr>
        <p:spPr>
          <a:xfrm>
            <a:off x="3527550" y="3094548"/>
            <a:ext cx="20889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18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5" name="Google Shape;195;p20"/>
          <p:cNvSpPr txBox="1">
            <a:spLocks noGrp="1"/>
          </p:cNvSpPr>
          <p:nvPr>
            <p:ph type="subTitle" idx="15"/>
          </p:nvPr>
        </p:nvSpPr>
        <p:spPr>
          <a:xfrm>
            <a:off x="6114825" y="3094548"/>
            <a:ext cx="20904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18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grpSp>
        <p:nvGrpSpPr>
          <p:cNvPr id="196" name="Google Shape;196;p20"/>
          <p:cNvGrpSpPr/>
          <p:nvPr/>
        </p:nvGrpSpPr>
        <p:grpSpPr>
          <a:xfrm>
            <a:off x="138275" y="4608500"/>
            <a:ext cx="8567763" cy="205200"/>
            <a:chOff x="376575" y="4695950"/>
            <a:chExt cx="8567763" cy="205200"/>
          </a:xfrm>
        </p:grpSpPr>
        <p:cxnSp>
          <p:nvCxnSpPr>
            <p:cNvPr id="197" name="Google Shape;197;p20"/>
            <p:cNvCxnSpPr/>
            <p:nvPr/>
          </p:nvCxnSpPr>
          <p:spPr>
            <a:xfrm>
              <a:off x="376575" y="4783400"/>
              <a:ext cx="7761000" cy="13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98" name="Google Shape;198;p20">
              <a:hlinkClick r:id="" action="ppaction://hlinkshowjump?jump=firstslide"/>
            </p:cNvPr>
            <p:cNvSpPr/>
            <p:nvPr/>
          </p:nvSpPr>
          <p:spPr>
            <a:xfrm flipH="1">
              <a:off x="8539638" y="4695950"/>
              <a:ext cx="134400" cy="2052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  <p:sp>
          <p:nvSpPr>
            <p:cNvPr id="199" name="Google Shape;199;p20">
              <a:hlinkClick r:id="" action="ppaction://hlinkshowjump?jump=previousslide"/>
            </p:cNvPr>
            <p:cNvSpPr/>
            <p:nvPr/>
          </p:nvSpPr>
          <p:spPr>
            <a:xfrm rot="-5400000" flipH="1">
              <a:off x="8255538" y="4709750"/>
              <a:ext cx="205200" cy="1776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  <p:sp>
          <p:nvSpPr>
            <p:cNvPr id="200" name="Google Shape;200;p20">
              <a:hlinkClick r:id="" action="ppaction://hlinkshowjump?jump=nextslide"/>
            </p:cNvPr>
            <p:cNvSpPr/>
            <p:nvPr/>
          </p:nvSpPr>
          <p:spPr>
            <a:xfrm rot="5400000">
              <a:off x="8752938" y="4709750"/>
              <a:ext cx="205200" cy="1776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38325" y="129750"/>
            <a:ext cx="8797500" cy="4907700"/>
          </a:xfrm>
          <a:prstGeom prst="roundRect">
            <a:avLst>
              <a:gd name="adj" fmla="val 323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633051" y="2786325"/>
            <a:ext cx="34128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IBM Plex Sans"/>
              <a:buNone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IBM Plex Sans"/>
              <a:buNone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IBM Plex Sans"/>
              <a:buNone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IBM Plex Sans"/>
              <a:buNone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IBM Plex Sans"/>
              <a:buNone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IBM Plex Sans"/>
              <a:buNone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IBM Plex Sans"/>
              <a:buNone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IBM Plex Sans"/>
              <a:buNone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633051" y="1528700"/>
            <a:ext cx="16242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BM Plex Sans"/>
              <a:buNone/>
              <a:defRPr sz="6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BM Plex Sans"/>
              <a:buNone/>
              <a:defRPr sz="6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BM Plex Sans"/>
              <a:buNone/>
              <a:defRPr sz="6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BM Plex Sans"/>
              <a:buNone/>
              <a:defRPr sz="6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BM Plex Sans"/>
              <a:buNone/>
              <a:defRPr sz="6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BM Plex Sans"/>
              <a:buNone/>
              <a:defRPr sz="6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BM Plex Sans"/>
              <a:buNone/>
              <a:defRPr sz="6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BM Plex Sans"/>
              <a:buNone/>
              <a:defRPr sz="6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1021800" y="796250"/>
            <a:ext cx="2718900" cy="3527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sp>
      <p:grpSp>
        <p:nvGrpSpPr>
          <p:cNvPr id="20" name="Google Shape;20;p3"/>
          <p:cNvGrpSpPr/>
          <p:nvPr/>
        </p:nvGrpSpPr>
        <p:grpSpPr>
          <a:xfrm>
            <a:off x="138275" y="4608500"/>
            <a:ext cx="8567763" cy="205200"/>
            <a:chOff x="376575" y="4695950"/>
            <a:chExt cx="8567763" cy="205200"/>
          </a:xfrm>
        </p:grpSpPr>
        <p:cxnSp>
          <p:nvCxnSpPr>
            <p:cNvPr id="21" name="Google Shape;21;p3"/>
            <p:cNvCxnSpPr/>
            <p:nvPr/>
          </p:nvCxnSpPr>
          <p:spPr>
            <a:xfrm>
              <a:off x="376575" y="4783400"/>
              <a:ext cx="7761000" cy="13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2" name="Google Shape;22;p3">
              <a:hlinkClick r:id="" action="ppaction://hlinkshowjump?jump=firstslide"/>
            </p:cNvPr>
            <p:cNvSpPr/>
            <p:nvPr/>
          </p:nvSpPr>
          <p:spPr>
            <a:xfrm flipH="1">
              <a:off x="8539638" y="4695950"/>
              <a:ext cx="134400" cy="2052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  <p:sp>
          <p:nvSpPr>
            <p:cNvPr id="23" name="Google Shape;23;p3">
              <a:hlinkClick r:id="" action="ppaction://hlinkshowjump?jump=previousslide"/>
            </p:cNvPr>
            <p:cNvSpPr/>
            <p:nvPr/>
          </p:nvSpPr>
          <p:spPr>
            <a:xfrm rot="-5400000" flipH="1">
              <a:off x="8255538" y="4709750"/>
              <a:ext cx="205200" cy="1776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  <p:sp>
          <p:nvSpPr>
            <p:cNvPr id="24" name="Google Shape;24;p3">
              <a:hlinkClick r:id="" action="ppaction://hlinkshowjump?jump=nextslide"/>
            </p:cNvPr>
            <p:cNvSpPr/>
            <p:nvPr/>
          </p:nvSpPr>
          <p:spPr>
            <a:xfrm rot="5400000">
              <a:off x="8752938" y="4709750"/>
              <a:ext cx="205200" cy="1776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/>
          <p:nvPr/>
        </p:nvSpPr>
        <p:spPr>
          <a:xfrm>
            <a:off x="138325" y="129750"/>
            <a:ext cx="8797500" cy="4907700"/>
          </a:xfrm>
          <a:prstGeom prst="roundRect">
            <a:avLst>
              <a:gd name="adj" fmla="val 323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203" name="Google Shape;203;p21"/>
          <p:cNvSpPr txBox="1">
            <a:spLocks noGrp="1"/>
          </p:cNvSpPr>
          <p:nvPr>
            <p:ph type="ctrTitle"/>
          </p:nvPr>
        </p:nvSpPr>
        <p:spPr>
          <a:xfrm>
            <a:off x="1108725" y="642350"/>
            <a:ext cx="29892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subTitle" idx="1"/>
          </p:nvPr>
        </p:nvSpPr>
        <p:spPr>
          <a:xfrm>
            <a:off x="1108725" y="1747175"/>
            <a:ext cx="2989200" cy="10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5" name="Google Shape;205;p21"/>
          <p:cNvSpPr txBox="1"/>
          <p:nvPr/>
        </p:nvSpPr>
        <p:spPr>
          <a:xfrm>
            <a:off x="1161675" y="3496925"/>
            <a:ext cx="2883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,</a:t>
            </a:r>
            <a:r>
              <a:rPr lang="en" sz="10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 and includes icons by</a:t>
            </a:r>
            <a:r>
              <a:rPr lang="en" sz="10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1000" b="1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10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and infographics &amp; images by</a:t>
            </a:r>
            <a:r>
              <a:rPr lang="en" sz="10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1000" b="1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highlight>
                <a:srgbClr val="DFDEFC"/>
              </a:highlight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206" name="Google Shape;206;p21"/>
          <p:cNvGrpSpPr/>
          <p:nvPr/>
        </p:nvGrpSpPr>
        <p:grpSpPr>
          <a:xfrm>
            <a:off x="138275" y="4608500"/>
            <a:ext cx="8567763" cy="205200"/>
            <a:chOff x="376575" y="4695950"/>
            <a:chExt cx="8567763" cy="205200"/>
          </a:xfrm>
        </p:grpSpPr>
        <p:cxnSp>
          <p:nvCxnSpPr>
            <p:cNvPr id="207" name="Google Shape;207;p21"/>
            <p:cNvCxnSpPr/>
            <p:nvPr/>
          </p:nvCxnSpPr>
          <p:spPr>
            <a:xfrm>
              <a:off x="376575" y="4783400"/>
              <a:ext cx="7761000" cy="13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08" name="Google Shape;208;p21">
              <a:hlinkClick r:id="" action="ppaction://hlinkshowjump?jump=firstslide"/>
            </p:cNvPr>
            <p:cNvSpPr/>
            <p:nvPr/>
          </p:nvSpPr>
          <p:spPr>
            <a:xfrm flipH="1">
              <a:off x="8539638" y="4695950"/>
              <a:ext cx="134400" cy="2052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  <p:sp>
          <p:nvSpPr>
            <p:cNvPr id="209" name="Google Shape;209;p21">
              <a:hlinkClick r:id="" action="ppaction://hlinkshowjump?jump=previousslide"/>
            </p:cNvPr>
            <p:cNvSpPr/>
            <p:nvPr/>
          </p:nvSpPr>
          <p:spPr>
            <a:xfrm rot="-5400000" flipH="1">
              <a:off x="8255538" y="4709750"/>
              <a:ext cx="205200" cy="1776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  <p:sp>
          <p:nvSpPr>
            <p:cNvPr id="210" name="Google Shape;210;p21">
              <a:hlinkClick r:id="" action="ppaction://hlinkshowjump?jump=nextslide"/>
            </p:cNvPr>
            <p:cNvSpPr/>
            <p:nvPr/>
          </p:nvSpPr>
          <p:spPr>
            <a:xfrm rot="5400000">
              <a:off x="8752938" y="4709750"/>
              <a:ext cx="205200" cy="1776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/>
          <p:nvPr/>
        </p:nvSpPr>
        <p:spPr>
          <a:xfrm>
            <a:off x="138325" y="129750"/>
            <a:ext cx="8797500" cy="4907700"/>
          </a:xfrm>
          <a:prstGeom prst="roundRect">
            <a:avLst>
              <a:gd name="adj" fmla="val 323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grpSp>
        <p:nvGrpSpPr>
          <p:cNvPr id="213" name="Google Shape;213;p22"/>
          <p:cNvGrpSpPr/>
          <p:nvPr/>
        </p:nvGrpSpPr>
        <p:grpSpPr>
          <a:xfrm>
            <a:off x="138275" y="4608500"/>
            <a:ext cx="8567763" cy="205200"/>
            <a:chOff x="376575" y="4695950"/>
            <a:chExt cx="8567763" cy="205200"/>
          </a:xfrm>
        </p:grpSpPr>
        <p:cxnSp>
          <p:nvCxnSpPr>
            <p:cNvPr id="214" name="Google Shape;214;p22"/>
            <p:cNvCxnSpPr/>
            <p:nvPr/>
          </p:nvCxnSpPr>
          <p:spPr>
            <a:xfrm>
              <a:off x="376575" y="4783400"/>
              <a:ext cx="7761000" cy="13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15" name="Google Shape;215;p22">
              <a:hlinkClick r:id="" action="ppaction://hlinkshowjump?jump=firstslide"/>
            </p:cNvPr>
            <p:cNvSpPr/>
            <p:nvPr/>
          </p:nvSpPr>
          <p:spPr>
            <a:xfrm flipH="1">
              <a:off x="8539638" y="4695950"/>
              <a:ext cx="134400" cy="2052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  <p:sp>
          <p:nvSpPr>
            <p:cNvPr id="216" name="Google Shape;216;p22">
              <a:hlinkClick r:id="" action="ppaction://hlinkshowjump?jump=previousslide"/>
            </p:cNvPr>
            <p:cNvSpPr/>
            <p:nvPr/>
          </p:nvSpPr>
          <p:spPr>
            <a:xfrm rot="-5400000" flipH="1">
              <a:off x="8255538" y="4709750"/>
              <a:ext cx="205200" cy="1776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  <p:sp>
          <p:nvSpPr>
            <p:cNvPr id="217" name="Google Shape;217;p22">
              <a:hlinkClick r:id="" action="ppaction://hlinkshowjump?jump=nextslide"/>
            </p:cNvPr>
            <p:cNvSpPr/>
            <p:nvPr/>
          </p:nvSpPr>
          <p:spPr>
            <a:xfrm rot="5400000">
              <a:off x="8752938" y="4709750"/>
              <a:ext cx="205200" cy="1776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</p:grpSp>
      <p:sp>
        <p:nvSpPr>
          <p:cNvPr id="218" name="Google Shape;218;p22"/>
          <p:cNvSpPr>
            <a:spLocks noGrp="1"/>
          </p:cNvSpPr>
          <p:nvPr>
            <p:ph type="pic" idx="2"/>
          </p:nvPr>
        </p:nvSpPr>
        <p:spPr>
          <a:xfrm>
            <a:off x="715100" y="685075"/>
            <a:ext cx="2499900" cy="1788000"/>
          </a:xfrm>
          <a:prstGeom prst="roundRect">
            <a:avLst>
              <a:gd name="adj" fmla="val 7945"/>
            </a:avLst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19" name="Google Shape;219;p22"/>
          <p:cNvSpPr>
            <a:spLocks noGrp="1"/>
          </p:cNvSpPr>
          <p:nvPr>
            <p:ph type="pic" idx="3"/>
          </p:nvPr>
        </p:nvSpPr>
        <p:spPr>
          <a:xfrm>
            <a:off x="715100" y="2690171"/>
            <a:ext cx="2499900" cy="1788000"/>
          </a:xfrm>
          <a:prstGeom prst="roundRect">
            <a:avLst>
              <a:gd name="adj" fmla="val 7945"/>
            </a:avLst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20" name="Google Shape;220;p22"/>
          <p:cNvSpPr>
            <a:spLocks noGrp="1"/>
          </p:cNvSpPr>
          <p:nvPr>
            <p:ph type="pic" idx="4"/>
          </p:nvPr>
        </p:nvSpPr>
        <p:spPr>
          <a:xfrm>
            <a:off x="3434000" y="685075"/>
            <a:ext cx="2397900" cy="3793200"/>
          </a:xfrm>
          <a:prstGeom prst="roundRect">
            <a:avLst>
              <a:gd name="adj" fmla="val 7945"/>
            </a:avLst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/>
          <p:nvPr/>
        </p:nvSpPr>
        <p:spPr>
          <a:xfrm>
            <a:off x="138325" y="129750"/>
            <a:ext cx="8797500" cy="4907700"/>
          </a:xfrm>
          <a:prstGeom prst="roundRect">
            <a:avLst>
              <a:gd name="adj" fmla="val 323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grpSp>
        <p:nvGrpSpPr>
          <p:cNvPr id="223" name="Google Shape;223;p23"/>
          <p:cNvGrpSpPr/>
          <p:nvPr/>
        </p:nvGrpSpPr>
        <p:grpSpPr>
          <a:xfrm>
            <a:off x="138275" y="4608500"/>
            <a:ext cx="8567763" cy="205200"/>
            <a:chOff x="376575" y="4695950"/>
            <a:chExt cx="8567763" cy="205200"/>
          </a:xfrm>
        </p:grpSpPr>
        <p:cxnSp>
          <p:nvCxnSpPr>
            <p:cNvPr id="224" name="Google Shape;224;p23"/>
            <p:cNvCxnSpPr/>
            <p:nvPr/>
          </p:nvCxnSpPr>
          <p:spPr>
            <a:xfrm>
              <a:off x="376575" y="4783400"/>
              <a:ext cx="7761000" cy="13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25" name="Google Shape;225;p23">
              <a:hlinkClick r:id="" action="ppaction://hlinkshowjump?jump=firstslide"/>
            </p:cNvPr>
            <p:cNvSpPr/>
            <p:nvPr/>
          </p:nvSpPr>
          <p:spPr>
            <a:xfrm flipH="1">
              <a:off x="8539638" y="4695950"/>
              <a:ext cx="134400" cy="2052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  <p:sp>
          <p:nvSpPr>
            <p:cNvPr id="226" name="Google Shape;226;p23">
              <a:hlinkClick r:id="" action="ppaction://hlinkshowjump?jump=previousslide"/>
            </p:cNvPr>
            <p:cNvSpPr/>
            <p:nvPr/>
          </p:nvSpPr>
          <p:spPr>
            <a:xfrm rot="-5400000" flipH="1">
              <a:off x="8255538" y="4709750"/>
              <a:ext cx="205200" cy="1776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  <p:sp>
          <p:nvSpPr>
            <p:cNvPr id="227" name="Google Shape;227;p23">
              <a:hlinkClick r:id="" action="ppaction://hlinkshowjump?jump=nextslide"/>
            </p:cNvPr>
            <p:cNvSpPr/>
            <p:nvPr/>
          </p:nvSpPr>
          <p:spPr>
            <a:xfrm rot="5400000">
              <a:off x="8752938" y="4709750"/>
              <a:ext cx="205200" cy="1776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title"/>
          </p:nvPr>
        </p:nvSpPr>
        <p:spPr>
          <a:xfrm>
            <a:off x="716700" y="511025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138325" y="129750"/>
            <a:ext cx="8797500" cy="4907700"/>
          </a:xfrm>
          <a:prstGeom prst="roundRect">
            <a:avLst>
              <a:gd name="adj" fmla="val 323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0000" y="1083050"/>
            <a:ext cx="7704000" cy="3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38275" y="4608500"/>
            <a:ext cx="8567763" cy="205200"/>
            <a:chOff x="376575" y="4695950"/>
            <a:chExt cx="8567763" cy="205200"/>
          </a:xfrm>
        </p:grpSpPr>
        <p:cxnSp>
          <p:nvCxnSpPr>
            <p:cNvPr id="30" name="Google Shape;30;p4"/>
            <p:cNvCxnSpPr/>
            <p:nvPr/>
          </p:nvCxnSpPr>
          <p:spPr>
            <a:xfrm>
              <a:off x="376575" y="4783400"/>
              <a:ext cx="7761000" cy="13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31" name="Google Shape;31;p4">
              <a:hlinkClick r:id="" action="ppaction://hlinkshowjump?jump=firstslide"/>
            </p:cNvPr>
            <p:cNvSpPr/>
            <p:nvPr/>
          </p:nvSpPr>
          <p:spPr>
            <a:xfrm flipH="1">
              <a:off x="8539638" y="4695950"/>
              <a:ext cx="134400" cy="2052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  <p:sp>
          <p:nvSpPr>
            <p:cNvPr id="32" name="Google Shape;32;p4">
              <a:hlinkClick r:id="" action="ppaction://hlinkshowjump?jump=previousslide"/>
            </p:cNvPr>
            <p:cNvSpPr/>
            <p:nvPr/>
          </p:nvSpPr>
          <p:spPr>
            <a:xfrm rot="-5400000" flipH="1">
              <a:off x="8255538" y="4709750"/>
              <a:ext cx="205200" cy="1776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  <p:sp>
          <p:nvSpPr>
            <p:cNvPr id="33" name="Google Shape;33;p4">
              <a:hlinkClick r:id="" action="ppaction://hlinkshowjump?jump=nextslide"/>
            </p:cNvPr>
            <p:cNvSpPr/>
            <p:nvPr/>
          </p:nvSpPr>
          <p:spPr>
            <a:xfrm rot="5400000">
              <a:off x="8752938" y="4709750"/>
              <a:ext cx="205200" cy="1776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138325" y="129750"/>
            <a:ext cx="8797500" cy="4907700"/>
          </a:xfrm>
          <a:prstGeom prst="roundRect">
            <a:avLst>
              <a:gd name="adj" fmla="val 323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4920151" y="2721926"/>
            <a:ext cx="2793000" cy="12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2"/>
          </p:nvPr>
        </p:nvSpPr>
        <p:spPr>
          <a:xfrm>
            <a:off x="1430850" y="2721925"/>
            <a:ext cx="2725500" cy="12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3"/>
          </p:nvPr>
        </p:nvSpPr>
        <p:spPr>
          <a:xfrm>
            <a:off x="1430850" y="2328850"/>
            <a:ext cx="27255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18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4"/>
          </p:nvPr>
        </p:nvSpPr>
        <p:spPr>
          <a:xfrm>
            <a:off x="4920150" y="2328850"/>
            <a:ext cx="27930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18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grpSp>
        <p:nvGrpSpPr>
          <p:cNvPr id="41" name="Google Shape;41;p5"/>
          <p:cNvGrpSpPr/>
          <p:nvPr/>
        </p:nvGrpSpPr>
        <p:grpSpPr>
          <a:xfrm>
            <a:off x="138275" y="4608500"/>
            <a:ext cx="8567763" cy="205200"/>
            <a:chOff x="376575" y="4695950"/>
            <a:chExt cx="8567763" cy="205200"/>
          </a:xfrm>
        </p:grpSpPr>
        <p:cxnSp>
          <p:nvCxnSpPr>
            <p:cNvPr id="42" name="Google Shape;42;p5"/>
            <p:cNvCxnSpPr/>
            <p:nvPr/>
          </p:nvCxnSpPr>
          <p:spPr>
            <a:xfrm>
              <a:off x="376575" y="4783400"/>
              <a:ext cx="7761000" cy="13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43" name="Google Shape;43;p5">
              <a:hlinkClick r:id="" action="ppaction://hlinkshowjump?jump=firstslide"/>
            </p:cNvPr>
            <p:cNvSpPr/>
            <p:nvPr/>
          </p:nvSpPr>
          <p:spPr>
            <a:xfrm flipH="1">
              <a:off x="8539638" y="4695950"/>
              <a:ext cx="134400" cy="2052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  <p:sp>
          <p:nvSpPr>
            <p:cNvPr id="44" name="Google Shape;44;p5">
              <a:hlinkClick r:id="" action="ppaction://hlinkshowjump?jump=previousslide"/>
            </p:cNvPr>
            <p:cNvSpPr/>
            <p:nvPr/>
          </p:nvSpPr>
          <p:spPr>
            <a:xfrm rot="-5400000" flipH="1">
              <a:off x="8255538" y="4709750"/>
              <a:ext cx="205200" cy="1776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  <p:sp>
          <p:nvSpPr>
            <p:cNvPr id="45" name="Google Shape;45;p5">
              <a:hlinkClick r:id="" action="ppaction://hlinkshowjump?jump=nextslide"/>
            </p:cNvPr>
            <p:cNvSpPr/>
            <p:nvPr/>
          </p:nvSpPr>
          <p:spPr>
            <a:xfrm rot="5400000">
              <a:off x="8752938" y="4709750"/>
              <a:ext cx="205200" cy="1776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138325" y="129750"/>
            <a:ext cx="8797500" cy="4907700"/>
          </a:xfrm>
          <a:prstGeom prst="roundRect">
            <a:avLst>
              <a:gd name="adj" fmla="val 323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6"/>
          <p:cNvGrpSpPr/>
          <p:nvPr/>
        </p:nvGrpSpPr>
        <p:grpSpPr>
          <a:xfrm>
            <a:off x="138275" y="4608500"/>
            <a:ext cx="8567763" cy="205200"/>
            <a:chOff x="376575" y="4695950"/>
            <a:chExt cx="8567763" cy="205200"/>
          </a:xfrm>
        </p:grpSpPr>
        <p:cxnSp>
          <p:nvCxnSpPr>
            <p:cNvPr id="50" name="Google Shape;50;p6"/>
            <p:cNvCxnSpPr/>
            <p:nvPr/>
          </p:nvCxnSpPr>
          <p:spPr>
            <a:xfrm>
              <a:off x="376575" y="4783400"/>
              <a:ext cx="7761000" cy="13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51" name="Google Shape;51;p6">
              <a:hlinkClick r:id="" action="ppaction://hlinkshowjump?jump=firstslide"/>
            </p:cNvPr>
            <p:cNvSpPr/>
            <p:nvPr/>
          </p:nvSpPr>
          <p:spPr>
            <a:xfrm flipH="1">
              <a:off x="8539638" y="4695950"/>
              <a:ext cx="134400" cy="2052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  <p:sp>
          <p:nvSpPr>
            <p:cNvPr id="52" name="Google Shape;52;p6">
              <a:hlinkClick r:id="" action="ppaction://hlinkshowjump?jump=previousslide"/>
            </p:cNvPr>
            <p:cNvSpPr/>
            <p:nvPr/>
          </p:nvSpPr>
          <p:spPr>
            <a:xfrm rot="-5400000" flipH="1">
              <a:off x="8255538" y="4709750"/>
              <a:ext cx="205200" cy="1776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  <p:sp>
          <p:nvSpPr>
            <p:cNvPr id="53" name="Google Shape;53;p6">
              <a:hlinkClick r:id="" action="ppaction://hlinkshowjump?jump=nextslide"/>
            </p:cNvPr>
            <p:cNvSpPr/>
            <p:nvPr/>
          </p:nvSpPr>
          <p:spPr>
            <a:xfrm rot="5400000">
              <a:off x="8752938" y="4709750"/>
              <a:ext cx="205200" cy="1776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>
            <a:off x="138325" y="129750"/>
            <a:ext cx="8797500" cy="4907700"/>
          </a:xfrm>
          <a:prstGeom prst="roundRect">
            <a:avLst>
              <a:gd name="adj" fmla="val 323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45088" y="803525"/>
            <a:ext cx="359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45100" y="1623150"/>
            <a:ext cx="3190200" cy="24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7"/>
          <p:cNvSpPr>
            <a:spLocks noGrp="1"/>
          </p:cNvSpPr>
          <p:nvPr>
            <p:ph type="pic" idx="2"/>
          </p:nvPr>
        </p:nvSpPr>
        <p:spPr>
          <a:xfrm>
            <a:off x="4642628" y="803525"/>
            <a:ext cx="3556200" cy="3536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59" name="Google Shape;59;p7"/>
          <p:cNvGrpSpPr/>
          <p:nvPr/>
        </p:nvGrpSpPr>
        <p:grpSpPr>
          <a:xfrm>
            <a:off x="138275" y="4608500"/>
            <a:ext cx="8567763" cy="205200"/>
            <a:chOff x="376575" y="4695950"/>
            <a:chExt cx="8567763" cy="205200"/>
          </a:xfrm>
        </p:grpSpPr>
        <p:cxnSp>
          <p:nvCxnSpPr>
            <p:cNvPr id="60" name="Google Shape;60;p7"/>
            <p:cNvCxnSpPr/>
            <p:nvPr/>
          </p:nvCxnSpPr>
          <p:spPr>
            <a:xfrm>
              <a:off x="376575" y="4783400"/>
              <a:ext cx="7761000" cy="13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1" name="Google Shape;61;p7">
              <a:hlinkClick r:id="" action="ppaction://hlinkshowjump?jump=firstslide"/>
            </p:cNvPr>
            <p:cNvSpPr/>
            <p:nvPr/>
          </p:nvSpPr>
          <p:spPr>
            <a:xfrm flipH="1">
              <a:off x="8539638" y="4695950"/>
              <a:ext cx="134400" cy="2052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  <p:sp>
          <p:nvSpPr>
            <p:cNvPr id="62" name="Google Shape;62;p7">
              <a:hlinkClick r:id="" action="ppaction://hlinkshowjump?jump=previousslide"/>
            </p:cNvPr>
            <p:cNvSpPr/>
            <p:nvPr/>
          </p:nvSpPr>
          <p:spPr>
            <a:xfrm rot="-5400000" flipH="1">
              <a:off x="8255538" y="4709750"/>
              <a:ext cx="205200" cy="1776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  <p:sp>
          <p:nvSpPr>
            <p:cNvPr id="63" name="Google Shape;63;p7">
              <a:hlinkClick r:id="" action="ppaction://hlinkshowjump?jump=nextslide"/>
            </p:cNvPr>
            <p:cNvSpPr/>
            <p:nvPr/>
          </p:nvSpPr>
          <p:spPr>
            <a:xfrm rot="5400000">
              <a:off x="8752938" y="4709750"/>
              <a:ext cx="205200" cy="1776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138325" y="129750"/>
            <a:ext cx="8797500" cy="4907700"/>
          </a:xfrm>
          <a:prstGeom prst="roundRect">
            <a:avLst>
              <a:gd name="adj" fmla="val 323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138325" y="129750"/>
            <a:ext cx="8797500" cy="4907700"/>
          </a:xfrm>
          <a:prstGeom prst="roundRect">
            <a:avLst>
              <a:gd name="adj" fmla="val 323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2201850" y="189752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ubTitle" idx="1"/>
          </p:nvPr>
        </p:nvSpPr>
        <p:spPr>
          <a:xfrm>
            <a:off x="2201925" y="274057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720000" y="3953800"/>
            <a:ext cx="7704000" cy="657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"/>
              <a:buNone/>
              <a:defRPr sz="3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Medium"/>
              <a:buChar char="●"/>
              <a:defRPr sz="12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Medium"/>
              <a:buChar char="○"/>
              <a:defRPr sz="12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Medium"/>
              <a:buChar char="■"/>
              <a:defRPr sz="12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Medium"/>
              <a:buChar char="●"/>
              <a:defRPr sz="12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Medium"/>
              <a:buChar char="○"/>
              <a:defRPr sz="12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Medium"/>
              <a:buChar char="■"/>
              <a:defRPr sz="12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Medium"/>
              <a:buChar char="●"/>
              <a:defRPr sz="12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Medium"/>
              <a:buChar char="○"/>
              <a:defRPr sz="12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Medium"/>
              <a:buChar char="■"/>
              <a:defRPr sz="12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0" name="Google Shape;230;p2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>
            <a:spLocks noGrp="1"/>
          </p:cNvSpPr>
          <p:nvPr>
            <p:ph type="ctrTitle"/>
          </p:nvPr>
        </p:nvSpPr>
        <p:spPr>
          <a:xfrm>
            <a:off x="715100" y="1094738"/>
            <a:ext cx="4522702" cy="19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Neural Networks in Disease Prediction</a:t>
            </a:r>
            <a:endParaRPr/>
          </a:p>
        </p:txBody>
      </p:sp>
      <p:sp>
        <p:nvSpPr>
          <p:cNvPr id="239" name="Google Shape;239;p27"/>
          <p:cNvSpPr txBox="1">
            <a:spLocks noGrp="1"/>
          </p:cNvSpPr>
          <p:nvPr>
            <p:ph type="subTitle" idx="1"/>
          </p:nvPr>
        </p:nvSpPr>
        <p:spPr>
          <a:xfrm>
            <a:off x="715100" y="3369824"/>
            <a:ext cx="4202700" cy="1304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27: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/>
              <a:t>Sabrina Chen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/>
              <a:t>Demir </a:t>
            </a:r>
            <a:r>
              <a:rPr lang="en-CA" sz="1200" err="1"/>
              <a:t>Degirmenci</a:t>
            </a:r>
            <a:endParaRPr lang="en-CA"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/>
              <a:t>Lizzie Wang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err="1"/>
              <a:t>Parin</a:t>
            </a:r>
            <a:r>
              <a:rPr lang="en-CA" sz="1200"/>
              <a:t> Vora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" name="Google Shape;240;p27"/>
          <p:cNvGrpSpPr/>
          <p:nvPr/>
        </p:nvGrpSpPr>
        <p:grpSpPr>
          <a:xfrm>
            <a:off x="4917792" y="612412"/>
            <a:ext cx="3658881" cy="3777421"/>
            <a:chOff x="4917792" y="612412"/>
            <a:chExt cx="3658881" cy="3777421"/>
          </a:xfrm>
        </p:grpSpPr>
        <p:pic>
          <p:nvPicPr>
            <p:cNvPr id="241" name="Google Shape;241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17792" y="1530276"/>
              <a:ext cx="2377381" cy="2389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25034" y="2174543"/>
              <a:ext cx="1091056" cy="1494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058718" y="612412"/>
              <a:ext cx="1499439" cy="15621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752807" y="3495379"/>
              <a:ext cx="823866" cy="674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2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482848" y="3420832"/>
              <a:ext cx="1953204" cy="96900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46" name="Google Shape;246;p27"/>
          <p:cNvCxnSpPr/>
          <p:nvPr/>
        </p:nvCxnSpPr>
        <p:spPr>
          <a:xfrm rot="10800000">
            <a:off x="141375" y="3201275"/>
            <a:ext cx="3141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47" name="Google Shape;247;p27"/>
          <p:cNvGrpSpPr/>
          <p:nvPr/>
        </p:nvGrpSpPr>
        <p:grpSpPr>
          <a:xfrm>
            <a:off x="7790087" y="729517"/>
            <a:ext cx="696906" cy="571897"/>
            <a:chOff x="8805175" y="1308050"/>
            <a:chExt cx="580900" cy="476700"/>
          </a:xfrm>
        </p:grpSpPr>
        <p:sp>
          <p:nvSpPr>
            <p:cNvPr id="248" name="Google Shape;248;p27"/>
            <p:cNvSpPr/>
            <p:nvPr/>
          </p:nvSpPr>
          <p:spPr>
            <a:xfrm rot="-5400000">
              <a:off x="8804425" y="1490900"/>
              <a:ext cx="112500" cy="111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8909375" y="1308050"/>
              <a:ext cx="476700" cy="4767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8961275" y="1359950"/>
              <a:ext cx="372900" cy="3729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>
          <a:extLst>
            <a:ext uri="{FF2B5EF4-FFF2-40B4-BE49-F238E27FC236}">
              <a16:creationId xmlns:a16="http://schemas.microsoft.com/office/drawing/2014/main" id="{4AEA888D-32D9-91BA-B573-3E0D1553B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7">
            <a:extLst>
              <a:ext uri="{FF2B5EF4-FFF2-40B4-BE49-F238E27FC236}">
                <a16:creationId xmlns:a16="http://schemas.microsoft.com/office/drawing/2014/main" id="{7189B2F9-2242-AC9E-0DA4-57CB12E3C5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250" y="1350900"/>
            <a:ext cx="3402000" cy="11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</a:t>
            </a:r>
            <a:endParaRPr/>
          </a:p>
        </p:txBody>
      </p:sp>
      <p:cxnSp>
        <p:nvCxnSpPr>
          <p:cNvPr id="409" name="Google Shape;409;p37">
            <a:extLst>
              <a:ext uri="{FF2B5EF4-FFF2-40B4-BE49-F238E27FC236}">
                <a16:creationId xmlns:a16="http://schemas.microsoft.com/office/drawing/2014/main" id="{41B8E72B-DF2F-C09A-7B84-412133BD72D1}"/>
              </a:ext>
            </a:extLst>
          </p:cNvPr>
          <p:cNvCxnSpPr/>
          <p:nvPr/>
        </p:nvCxnSpPr>
        <p:spPr>
          <a:xfrm rot="10800000">
            <a:off x="138275" y="2496925"/>
            <a:ext cx="2700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410" name="Google Shape;410;p37">
            <a:extLst>
              <a:ext uri="{FF2B5EF4-FFF2-40B4-BE49-F238E27FC236}">
                <a16:creationId xmlns:a16="http://schemas.microsoft.com/office/drawing/2014/main" id="{21CF87F8-6DC1-8374-5049-AB97E0DDDB10}"/>
              </a:ext>
            </a:extLst>
          </p:cNvPr>
          <p:cNvGrpSpPr/>
          <p:nvPr/>
        </p:nvGrpSpPr>
        <p:grpSpPr>
          <a:xfrm>
            <a:off x="644948" y="2258009"/>
            <a:ext cx="2722308" cy="2790433"/>
            <a:chOff x="4578191" y="459910"/>
            <a:chExt cx="3915426" cy="4112066"/>
          </a:xfrm>
        </p:grpSpPr>
        <p:pic>
          <p:nvPicPr>
            <p:cNvPr id="411" name="Google Shape;411;p37">
              <a:extLst>
                <a:ext uri="{FF2B5EF4-FFF2-40B4-BE49-F238E27FC236}">
                  <a16:creationId xmlns:a16="http://schemas.microsoft.com/office/drawing/2014/main" id="{71DB01A3-C59C-41D5-1941-399A880ED2E3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6042" y="2551224"/>
              <a:ext cx="637575" cy="1262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2" name="Google Shape;412;p37">
              <a:extLst>
                <a:ext uri="{FF2B5EF4-FFF2-40B4-BE49-F238E27FC236}">
                  <a16:creationId xmlns:a16="http://schemas.microsoft.com/office/drawing/2014/main" id="{F6F1A3DB-2578-0897-D460-98FF18EF3C1A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78191" y="891031"/>
              <a:ext cx="2347126" cy="30754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3" name="Google Shape;413;p37">
              <a:extLst>
                <a:ext uri="{FF2B5EF4-FFF2-40B4-BE49-F238E27FC236}">
                  <a16:creationId xmlns:a16="http://schemas.microsoft.com/office/drawing/2014/main" id="{5C885341-17D3-7083-B0FC-DA09084D1EC3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34060" y="2056457"/>
              <a:ext cx="474927" cy="4947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4" name="Google Shape;414;p37">
              <a:extLst>
                <a:ext uri="{FF2B5EF4-FFF2-40B4-BE49-F238E27FC236}">
                  <a16:creationId xmlns:a16="http://schemas.microsoft.com/office/drawing/2014/main" id="{8C64772E-97EF-3732-306C-813F01800AD1}"/>
                </a:ext>
              </a:extLst>
            </p:cNvPr>
            <p:cNvGrpSpPr/>
            <p:nvPr/>
          </p:nvGrpSpPr>
          <p:grpSpPr>
            <a:xfrm>
              <a:off x="6433781" y="459910"/>
              <a:ext cx="1093144" cy="1045563"/>
              <a:chOff x="7161750" y="535001"/>
              <a:chExt cx="894627" cy="855687"/>
            </a:xfrm>
          </p:grpSpPr>
          <p:grpSp>
            <p:nvGrpSpPr>
              <p:cNvPr id="415" name="Google Shape;415;p37">
                <a:extLst>
                  <a:ext uri="{FF2B5EF4-FFF2-40B4-BE49-F238E27FC236}">
                    <a16:creationId xmlns:a16="http://schemas.microsoft.com/office/drawing/2014/main" id="{0116471B-1FFB-188C-F4A9-1E73D0551348}"/>
                  </a:ext>
                </a:extLst>
              </p:cNvPr>
              <p:cNvGrpSpPr/>
              <p:nvPr/>
            </p:nvGrpSpPr>
            <p:grpSpPr>
              <a:xfrm rot="-1936539">
                <a:off x="7260606" y="676892"/>
                <a:ext cx="696915" cy="571904"/>
                <a:chOff x="8805175" y="1308050"/>
                <a:chExt cx="580900" cy="476700"/>
              </a:xfrm>
            </p:grpSpPr>
            <p:sp>
              <p:nvSpPr>
                <p:cNvPr id="416" name="Google Shape;416;p37">
                  <a:extLst>
                    <a:ext uri="{FF2B5EF4-FFF2-40B4-BE49-F238E27FC236}">
                      <a16:creationId xmlns:a16="http://schemas.microsoft.com/office/drawing/2014/main" id="{DA855456-E6F7-5597-E30A-53CDB3D7C01B}"/>
                    </a:ext>
                  </a:extLst>
                </p:cNvPr>
                <p:cNvSpPr/>
                <p:nvPr/>
              </p:nvSpPr>
              <p:spPr>
                <a:xfrm rot="-5400000">
                  <a:off x="8804425" y="1490900"/>
                  <a:ext cx="112500" cy="111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ssistant Medium"/>
                    <a:ea typeface="Assistant Medium"/>
                    <a:cs typeface="Assistant Medium"/>
                    <a:sym typeface="Assistant Medium"/>
                  </a:endParaRPr>
                </a:p>
              </p:txBody>
            </p:sp>
            <p:sp>
              <p:nvSpPr>
                <p:cNvPr id="417" name="Google Shape;417;p37">
                  <a:extLst>
                    <a:ext uri="{FF2B5EF4-FFF2-40B4-BE49-F238E27FC236}">
                      <a16:creationId xmlns:a16="http://schemas.microsoft.com/office/drawing/2014/main" id="{FBD0C50B-48F3-2F36-D8EA-D2340E118114}"/>
                    </a:ext>
                  </a:extLst>
                </p:cNvPr>
                <p:cNvSpPr/>
                <p:nvPr/>
              </p:nvSpPr>
              <p:spPr>
                <a:xfrm>
                  <a:off x="8909375" y="1308050"/>
                  <a:ext cx="476700" cy="476700"/>
                </a:xfrm>
                <a:prstGeom prst="ellipse">
                  <a:avLst/>
                </a:prstGeom>
                <a:solidFill>
                  <a:schemeClr val="lt1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ssistant Medium"/>
                    <a:ea typeface="Assistant Medium"/>
                    <a:cs typeface="Assistant Medium"/>
                    <a:sym typeface="Assistant Medium"/>
                  </a:endParaRPr>
                </a:p>
              </p:txBody>
            </p:sp>
          </p:grpSp>
          <p:sp>
            <p:nvSpPr>
              <p:cNvPr id="418" name="Google Shape;418;p37">
                <a:extLst>
                  <a:ext uri="{FF2B5EF4-FFF2-40B4-BE49-F238E27FC236}">
                    <a16:creationId xmlns:a16="http://schemas.microsoft.com/office/drawing/2014/main" id="{3311850A-367A-4DB4-AF2C-284F23C8A0FC}"/>
                  </a:ext>
                </a:extLst>
              </p:cNvPr>
              <p:cNvSpPr/>
              <p:nvPr/>
            </p:nvSpPr>
            <p:spPr>
              <a:xfrm rot="-1936539">
                <a:off x="7484436" y="801363"/>
                <a:ext cx="352898" cy="257554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7309" extrusionOk="0">
                    <a:moveTo>
                      <a:pt x="8149" y="1134"/>
                    </a:moveTo>
                    <a:cubicBezTo>
                      <a:pt x="8294" y="1134"/>
                      <a:pt x="8439" y="1189"/>
                      <a:pt x="8549" y="1300"/>
                    </a:cubicBezTo>
                    <a:cubicBezTo>
                      <a:pt x="8769" y="1520"/>
                      <a:pt x="8769" y="1879"/>
                      <a:pt x="8549" y="2100"/>
                    </a:cubicBezTo>
                    <a:lnTo>
                      <a:pt x="4639" y="6007"/>
                    </a:lnTo>
                    <a:cubicBezTo>
                      <a:pt x="4527" y="6120"/>
                      <a:pt x="4377" y="6177"/>
                      <a:pt x="4227" y="6177"/>
                    </a:cubicBezTo>
                    <a:cubicBezTo>
                      <a:pt x="4081" y="6177"/>
                      <a:pt x="3937" y="6123"/>
                      <a:pt x="3830" y="6016"/>
                    </a:cubicBezTo>
                    <a:lnTo>
                      <a:pt x="1547" y="3748"/>
                    </a:lnTo>
                    <a:cubicBezTo>
                      <a:pt x="1296" y="3534"/>
                      <a:pt x="1281" y="3151"/>
                      <a:pt x="1514" y="2918"/>
                    </a:cubicBezTo>
                    <a:cubicBezTo>
                      <a:pt x="1626" y="2806"/>
                      <a:pt x="1771" y="2750"/>
                      <a:pt x="1916" y="2750"/>
                    </a:cubicBezTo>
                    <a:cubicBezTo>
                      <a:pt x="2074" y="2750"/>
                      <a:pt x="2232" y="2817"/>
                      <a:pt x="2344" y="2948"/>
                    </a:cubicBezTo>
                    <a:lnTo>
                      <a:pt x="3784" y="4388"/>
                    </a:lnTo>
                    <a:cubicBezTo>
                      <a:pt x="3793" y="4401"/>
                      <a:pt x="3805" y="4410"/>
                      <a:pt x="3817" y="4419"/>
                    </a:cubicBezTo>
                    <a:cubicBezTo>
                      <a:pt x="3817" y="4422"/>
                      <a:pt x="3820" y="4422"/>
                      <a:pt x="3823" y="4425"/>
                    </a:cubicBezTo>
                    <a:cubicBezTo>
                      <a:pt x="3934" y="4535"/>
                      <a:pt x="4078" y="4590"/>
                      <a:pt x="4222" y="4590"/>
                    </a:cubicBezTo>
                    <a:cubicBezTo>
                      <a:pt x="4367" y="4590"/>
                      <a:pt x="4512" y="4535"/>
                      <a:pt x="4624" y="4425"/>
                    </a:cubicBezTo>
                    <a:lnTo>
                      <a:pt x="7749" y="1300"/>
                    </a:lnTo>
                    <a:cubicBezTo>
                      <a:pt x="7859" y="1189"/>
                      <a:pt x="8004" y="1134"/>
                      <a:pt x="8149" y="1134"/>
                    </a:cubicBezTo>
                    <a:close/>
                    <a:moveTo>
                      <a:pt x="8146" y="1"/>
                    </a:moveTo>
                    <a:cubicBezTo>
                      <a:pt x="7712" y="1"/>
                      <a:pt x="7279" y="166"/>
                      <a:pt x="6949" y="496"/>
                    </a:cubicBezTo>
                    <a:lnTo>
                      <a:pt x="6946" y="496"/>
                    </a:lnTo>
                    <a:lnTo>
                      <a:pt x="4219" y="3223"/>
                    </a:lnTo>
                    <a:lnTo>
                      <a:pt x="3144" y="2148"/>
                    </a:lnTo>
                    <a:cubicBezTo>
                      <a:pt x="2808" y="1779"/>
                      <a:pt x="2348" y="1594"/>
                      <a:pt x="1887" y="1594"/>
                    </a:cubicBezTo>
                    <a:cubicBezTo>
                      <a:pt x="1453" y="1594"/>
                      <a:pt x="1019" y="1758"/>
                      <a:pt x="686" y="2091"/>
                    </a:cubicBezTo>
                    <a:cubicBezTo>
                      <a:pt x="1" y="2776"/>
                      <a:pt x="28" y="3896"/>
                      <a:pt x="747" y="4549"/>
                    </a:cubicBezTo>
                    <a:lnTo>
                      <a:pt x="3029" y="6819"/>
                    </a:lnTo>
                    <a:cubicBezTo>
                      <a:pt x="3344" y="7131"/>
                      <a:pt x="3768" y="7308"/>
                      <a:pt x="4214" y="7308"/>
                    </a:cubicBezTo>
                    <a:cubicBezTo>
                      <a:pt x="4218" y="7308"/>
                      <a:pt x="4221" y="7308"/>
                      <a:pt x="4225" y="7308"/>
                    </a:cubicBezTo>
                    <a:cubicBezTo>
                      <a:pt x="4678" y="7308"/>
                      <a:pt x="5116" y="7127"/>
                      <a:pt x="5439" y="6807"/>
                    </a:cubicBezTo>
                    <a:lnTo>
                      <a:pt x="9349" y="2900"/>
                    </a:lnTo>
                    <a:cubicBezTo>
                      <a:pt x="10013" y="2236"/>
                      <a:pt x="10013" y="1161"/>
                      <a:pt x="9349" y="499"/>
                    </a:cubicBezTo>
                    <a:cubicBezTo>
                      <a:pt x="9017" y="167"/>
                      <a:pt x="8581" y="1"/>
                      <a:pt x="81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pic>
          <p:nvPicPr>
            <p:cNvPr id="419" name="Google Shape;419;p37">
              <a:extLst>
                <a:ext uri="{FF2B5EF4-FFF2-40B4-BE49-F238E27FC236}">
                  <a16:creationId xmlns:a16="http://schemas.microsoft.com/office/drawing/2014/main" id="{2D79ACA6-FBC7-3C83-DA01-56C474A187CC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307824" y="1652275"/>
              <a:ext cx="1548234" cy="2919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Google Shape;485;p42">
            <a:extLst>
              <a:ext uri="{FF2B5EF4-FFF2-40B4-BE49-F238E27FC236}">
                <a16:creationId xmlns:a16="http://schemas.microsoft.com/office/drawing/2014/main" id="{B7D4EA17-B5FF-DCFD-F82F-02DD27039A0D}"/>
              </a:ext>
            </a:extLst>
          </p:cNvPr>
          <p:cNvSpPr txBox="1">
            <a:spLocks/>
          </p:cNvSpPr>
          <p:nvPr/>
        </p:nvSpPr>
        <p:spPr>
          <a:xfrm>
            <a:off x="645355" y="40416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IBM Plex Sans"/>
              <a:buNone/>
              <a:defRPr sz="60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IBM Plex Sans"/>
              <a:buNone/>
              <a:defRPr sz="9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IBM Plex Sans"/>
              <a:buNone/>
              <a:defRPr sz="9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IBM Plex Sans"/>
              <a:buNone/>
              <a:defRPr sz="9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IBM Plex Sans"/>
              <a:buNone/>
              <a:defRPr sz="9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IBM Plex Sans"/>
              <a:buNone/>
              <a:defRPr sz="9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IBM Plex Sans"/>
              <a:buNone/>
              <a:defRPr sz="9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IBM Plex Sans"/>
              <a:buNone/>
              <a:defRPr sz="9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IBM Plex Sans"/>
              <a:buNone/>
              <a:defRPr sz="9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algn="ctr"/>
            <a:r>
              <a:rPr lang="en-CA" sz="3000"/>
              <a:t>Model Performance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E23148-39C7-372C-4678-BAB141056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722" y="1231555"/>
            <a:ext cx="2827744" cy="226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E175B8C-0954-3731-AF97-DE91EA361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788" y="1078943"/>
            <a:ext cx="2891934" cy="259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81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>
          <a:extLst>
            <a:ext uri="{FF2B5EF4-FFF2-40B4-BE49-F238E27FC236}">
              <a16:creationId xmlns:a16="http://schemas.microsoft.com/office/drawing/2014/main" id="{8FD0BCD6-9094-F012-DDE4-8C3ACA346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7">
            <a:extLst>
              <a:ext uri="{FF2B5EF4-FFF2-40B4-BE49-F238E27FC236}">
                <a16:creationId xmlns:a16="http://schemas.microsoft.com/office/drawing/2014/main" id="{B6FBC538-354C-75B4-35FB-8390B63950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18312" y="1354251"/>
            <a:ext cx="3402000" cy="11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</a:t>
            </a:r>
            <a:endParaRPr/>
          </a:p>
        </p:txBody>
      </p:sp>
      <p:cxnSp>
        <p:nvCxnSpPr>
          <p:cNvPr id="409" name="Google Shape;409;p37">
            <a:extLst>
              <a:ext uri="{FF2B5EF4-FFF2-40B4-BE49-F238E27FC236}">
                <a16:creationId xmlns:a16="http://schemas.microsoft.com/office/drawing/2014/main" id="{5DA18DA9-1D6D-1B9A-7CFA-E8AF57639120}"/>
              </a:ext>
            </a:extLst>
          </p:cNvPr>
          <p:cNvCxnSpPr>
            <a:cxnSpLocks/>
          </p:cNvCxnSpPr>
          <p:nvPr/>
        </p:nvCxnSpPr>
        <p:spPr>
          <a:xfrm>
            <a:off x="6251510" y="2460651"/>
            <a:ext cx="2677886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" name="Google Shape;485;p42">
            <a:extLst>
              <a:ext uri="{FF2B5EF4-FFF2-40B4-BE49-F238E27FC236}">
                <a16:creationId xmlns:a16="http://schemas.microsoft.com/office/drawing/2014/main" id="{F6C5CCCE-D4F5-D8E5-B718-46AD30A1B832}"/>
              </a:ext>
            </a:extLst>
          </p:cNvPr>
          <p:cNvSpPr txBox="1">
            <a:spLocks/>
          </p:cNvSpPr>
          <p:nvPr/>
        </p:nvSpPr>
        <p:spPr>
          <a:xfrm>
            <a:off x="645355" y="40416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IBM Plex Sans"/>
              <a:buNone/>
              <a:defRPr sz="60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IBM Plex Sans"/>
              <a:buNone/>
              <a:defRPr sz="9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IBM Plex Sans"/>
              <a:buNone/>
              <a:defRPr sz="9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IBM Plex Sans"/>
              <a:buNone/>
              <a:defRPr sz="9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IBM Plex Sans"/>
              <a:buNone/>
              <a:defRPr sz="9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IBM Plex Sans"/>
              <a:buNone/>
              <a:defRPr sz="9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IBM Plex Sans"/>
              <a:buNone/>
              <a:defRPr sz="9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IBM Plex Sans"/>
              <a:buNone/>
              <a:defRPr sz="9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IBM Plex Sans"/>
              <a:buNone/>
              <a:defRPr sz="9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algn="ctr"/>
            <a:r>
              <a:rPr lang="en-CA" sz="3000"/>
              <a:t> Benchmark Model</a:t>
            </a:r>
          </a:p>
          <a:p>
            <a:pPr algn="ctr"/>
            <a:r>
              <a:rPr lang="en-CA" sz="2000"/>
              <a:t>(logistic regression)</a:t>
            </a:r>
          </a:p>
        </p:txBody>
      </p:sp>
      <p:pic>
        <p:nvPicPr>
          <p:cNvPr id="7" name="Google Shape;751;p48">
            <a:extLst>
              <a:ext uri="{FF2B5EF4-FFF2-40B4-BE49-F238E27FC236}">
                <a16:creationId xmlns:a16="http://schemas.microsoft.com/office/drawing/2014/main" id="{39E1242F-E6B2-E154-B042-80961F28306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8312" y="2571750"/>
            <a:ext cx="2092300" cy="197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7E0F24C-0021-1C1D-757C-EEB3D205C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1360082"/>
            <a:ext cx="3133725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A1A843-D8B1-2474-E0C7-8DF2E5319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157" y="1454124"/>
            <a:ext cx="305752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388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>
          <a:extLst>
            <a:ext uri="{FF2B5EF4-FFF2-40B4-BE49-F238E27FC236}">
              <a16:creationId xmlns:a16="http://schemas.microsoft.com/office/drawing/2014/main" id="{5CE65A18-BE14-4828-1DA8-F8C531BF6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>
            <a:extLst>
              <a:ext uri="{FF2B5EF4-FFF2-40B4-BE49-F238E27FC236}">
                <a16:creationId xmlns:a16="http://schemas.microsoft.com/office/drawing/2014/main" id="{226545C8-7879-7759-A635-9B5A5D5240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33051" y="2786325"/>
            <a:ext cx="34128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Deployment</a:t>
            </a:r>
          </a:p>
        </p:txBody>
      </p:sp>
      <p:sp>
        <p:nvSpPr>
          <p:cNvPr id="282" name="Google Shape;282;p30">
            <a:extLst>
              <a:ext uri="{FF2B5EF4-FFF2-40B4-BE49-F238E27FC236}">
                <a16:creationId xmlns:a16="http://schemas.microsoft.com/office/drawing/2014/main" id="{2BA45D3A-F791-2C97-6A79-3989F05DF71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633051" y="1528700"/>
            <a:ext cx="1624200" cy="9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cxnSp>
        <p:nvCxnSpPr>
          <p:cNvPr id="283" name="Google Shape;283;p30">
            <a:extLst>
              <a:ext uri="{FF2B5EF4-FFF2-40B4-BE49-F238E27FC236}">
                <a16:creationId xmlns:a16="http://schemas.microsoft.com/office/drawing/2014/main" id="{63006E24-93A1-6D72-6061-5C89D15911C9}"/>
              </a:ext>
            </a:extLst>
          </p:cNvPr>
          <p:cNvCxnSpPr>
            <a:cxnSpLocks/>
          </p:cNvCxnSpPr>
          <p:nvPr/>
        </p:nvCxnSpPr>
        <p:spPr>
          <a:xfrm rot="10800000">
            <a:off x="3740700" y="2560100"/>
            <a:ext cx="3239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pic>
        <p:nvPicPr>
          <p:cNvPr id="285" name="Google Shape;285;p30">
            <a:extLst>
              <a:ext uri="{FF2B5EF4-FFF2-40B4-BE49-F238E27FC236}">
                <a16:creationId xmlns:a16="http://schemas.microsoft.com/office/drawing/2014/main" id="{179CC081-D408-DA9B-18C8-B968E025141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475" y="2164073"/>
            <a:ext cx="391663" cy="1664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533;p45">
            <a:extLst>
              <a:ext uri="{FF2B5EF4-FFF2-40B4-BE49-F238E27FC236}">
                <a16:creationId xmlns:a16="http://schemas.microsoft.com/office/drawing/2014/main" id="{5F179766-3A54-7034-BEEC-1142B4539AD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l="4196" r="4186"/>
          <a:stretch/>
        </p:blipFill>
        <p:spPr>
          <a:xfrm>
            <a:off x="733380" y="1453296"/>
            <a:ext cx="3007320" cy="2260208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22817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>
            <a:spLocks noGrp="1"/>
          </p:cNvSpPr>
          <p:nvPr>
            <p:ph type="body" idx="1"/>
          </p:nvPr>
        </p:nvSpPr>
        <p:spPr>
          <a:xfrm>
            <a:off x="364600" y="1623150"/>
            <a:ext cx="3946200" cy="25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b="1" dirty="0"/>
              <a:t>Medical Practices and Patients Benefit</a:t>
            </a:r>
            <a:endParaRPr lang="en-US" b="1" dirty="0"/>
          </a:p>
          <a:p>
            <a:pPr marL="0" indent="0">
              <a:buNone/>
            </a:pPr>
            <a:endParaRPr lang="en" b="1" dirty="0"/>
          </a:p>
          <a:p>
            <a:pPr marL="171450" indent="-171450"/>
            <a:r>
              <a:rPr lang="en" dirty="0"/>
              <a:t>Can reduce patients misdiagnoses they're sent to proper units of hospitals.</a:t>
            </a:r>
          </a:p>
          <a:p>
            <a:pPr marL="171450" indent="-171450"/>
            <a:r>
              <a:rPr lang="en" dirty="0"/>
              <a:t>Reduces the time spent waiting for general doctors as hospitals know where to send their patients.</a:t>
            </a:r>
          </a:p>
          <a:p>
            <a:pPr marL="171450" indent="-171450"/>
            <a:r>
              <a:rPr lang="en" dirty="0"/>
              <a:t>Will have to continually update model to understand new diseases.</a:t>
            </a:r>
          </a:p>
          <a:p>
            <a:pPr marL="0" indent="0">
              <a:buNone/>
            </a:pPr>
            <a:r>
              <a:rPr lang="en" b="1" dirty="0"/>
              <a:t> </a:t>
            </a:r>
          </a:p>
          <a:p>
            <a:pPr marL="0" indent="0"/>
            <a:endParaRPr lang="en" dirty="0"/>
          </a:p>
        </p:txBody>
      </p:sp>
      <p:pic>
        <p:nvPicPr>
          <p:cNvPr id="3" name="Picture Placeholder 2" descr="People sitting in a lobby&#10;&#10;Description automatically generated">
            <a:extLst>
              <a:ext uri="{FF2B5EF4-FFF2-40B4-BE49-F238E27FC236}">
                <a16:creationId xmlns:a16="http://schemas.microsoft.com/office/drawing/2014/main" id="{4DBC2677-C45C-B945-BA5E-BD871965ECC3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6485" r="16485"/>
          <a:stretch/>
        </p:blipFill>
        <p:spPr/>
      </p:pic>
      <p:sp>
        <p:nvSpPr>
          <p:cNvPr id="268" name="Google Shape;268;p29"/>
          <p:cNvSpPr txBox="1">
            <a:spLocks noGrp="1"/>
          </p:cNvSpPr>
          <p:nvPr>
            <p:ph type="title" idx="4294967295"/>
          </p:nvPr>
        </p:nvSpPr>
        <p:spPr>
          <a:xfrm>
            <a:off x="1134000" y="310163"/>
            <a:ext cx="2812425" cy="1316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Deployment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6" name="Google Shape;536;p45"/>
          <p:cNvCxnSpPr/>
          <p:nvPr/>
        </p:nvCxnSpPr>
        <p:spPr>
          <a:xfrm rot="10800000">
            <a:off x="141375" y="1407350"/>
            <a:ext cx="2651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4" name="Google Shape;542;p46">
            <a:extLst>
              <a:ext uri="{FF2B5EF4-FFF2-40B4-BE49-F238E27FC236}">
                <a16:creationId xmlns:a16="http://schemas.microsoft.com/office/drawing/2014/main" id="{29BC933C-2A7F-D984-E169-F688B15CCCE1}"/>
              </a:ext>
            </a:extLst>
          </p:cNvPr>
          <p:cNvSpPr txBox="1">
            <a:spLocks/>
          </p:cNvSpPr>
          <p:nvPr/>
        </p:nvSpPr>
        <p:spPr>
          <a:xfrm>
            <a:off x="485972" y="2020681"/>
            <a:ext cx="3980139" cy="197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"/>
              <a:buNone/>
              <a:defRPr sz="30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algn="ctr"/>
            <a:r>
              <a:rPr lang="en-CA" sz="5400" dirty="0"/>
              <a:t>Thank You!</a:t>
            </a:r>
          </a:p>
        </p:txBody>
      </p:sp>
      <p:grpSp>
        <p:nvGrpSpPr>
          <p:cNvPr id="15" name="Google Shape;559;p46">
            <a:extLst>
              <a:ext uri="{FF2B5EF4-FFF2-40B4-BE49-F238E27FC236}">
                <a16:creationId xmlns:a16="http://schemas.microsoft.com/office/drawing/2014/main" id="{75306B2F-BC4D-A844-02EA-3E8EF327836B}"/>
              </a:ext>
            </a:extLst>
          </p:cNvPr>
          <p:cNvGrpSpPr/>
          <p:nvPr/>
        </p:nvGrpSpPr>
        <p:grpSpPr>
          <a:xfrm>
            <a:off x="4665774" y="134853"/>
            <a:ext cx="3763126" cy="4297020"/>
            <a:chOff x="4665774" y="96978"/>
            <a:chExt cx="3763126" cy="4297020"/>
          </a:xfrm>
        </p:grpSpPr>
        <p:pic>
          <p:nvPicPr>
            <p:cNvPr id="16" name="Google Shape;560;p46">
              <a:extLst>
                <a:ext uri="{FF2B5EF4-FFF2-40B4-BE49-F238E27FC236}">
                  <a16:creationId xmlns:a16="http://schemas.microsoft.com/office/drawing/2014/main" id="{B420AC65-25DD-84CB-8F51-6DFEA1E4A8F3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05300" y="1576875"/>
              <a:ext cx="2523600" cy="28166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561;p46">
              <a:extLst>
                <a:ext uri="{FF2B5EF4-FFF2-40B4-BE49-F238E27FC236}">
                  <a16:creationId xmlns:a16="http://schemas.microsoft.com/office/drawing/2014/main" id="{8857741F-F34C-1397-98C4-04D9125799E4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3067116">
              <a:off x="5167715" y="618215"/>
              <a:ext cx="1899772" cy="11722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" name="Google Shape;562;p46">
              <a:extLst>
                <a:ext uri="{FF2B5EF4-FFF2-40B4-BE49-F238E27FC236}">
                  <a16:creationId xmlns:a16="http://schemas.microsoft.com/office/drawing/2014/main" id="{01281F0F-4B95-2B33-013D-79953DEFB25A}"/>
                </a:ext>
              </a:extLst>
            </p:cNvPr>
            <p:cNvGrpSpPr/>
            <p:nvPr/>
          </p:nvGrpSpPr>
          <p:grpSpPr>
            <a:xfrm>
              <a:off x="7170100" y="902900"/>
              <a:ext cx="580900" cy="476700"/>
              <a:chOff x="8805175" y="1308050"/>
              <a:chExt cx="580900" cy="476700"/>
            </a:xfrm>
          </p:grpSpPr>
          <p:sp>
            <p:nvSpPr>
              <p:cNvPr id="20" name="Google Shape;563;p46">
                <a:extLst>
                  <a:ext uri="{FF2B5EF4-FFF2-40B4-BE49-F238E27FC236}">
                    <a16:creationId xmlns:a16="http://schemas.microsoft.com/office/drawing/2014/main" id="{58B8497E-DA1C-F31D-399F-6B4EAA7231D4}"/>
                  </a:ext>
                </a:extLst>
              </p:cNvPr>
              <p:cNvSpPr/>
              <p:nvPr/>
            </p:nvSpPr>
            <p:spPr>
              <a:xfrm rot="-5400000">
                <a:off x="8804425" y="1490900"/>
                <a:ext cx="112500" cy="111000"/>
              </a:xfrm>
              <a:prstGeom prst="triangle">
                <a:avLst>
                  <a:gd name="adj" fmla="val 50000"/>
                </a:avLst>
              </a:pr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 Medium"/>
                  <a:ea typeface="Assistant Medium"/>
                  <a:cs typeface="Assistant Medium"/>
                  <a:sym typeface="Assistant Medium"/>
                </a:endParaRPr>
              </a:p>
            </p:txBody>
          </p:sp>
          <p:sp>
            <p:nvSpPr>
              <p:cNvPr id="21" name="Google Shape;564;p46">
                <a:extLst>
                  <a:ext uri="{FF2B5EF4-FFF2-40B4-BE49-F238E27FC236}">
                    <a16:creationId xmlns:a16="http://schemas.microsoft.com/office/drawing/2014/main" id="{5888A975-D6C8-872B-69C4-C8B1F92B920D}"/>
                  </a:ext>
                </a:extLst>
              </p:cNvPr>
              <p:cNvSpPr/>
              <p:nvPr/>
            </p:nvSpPr>
            <p:spPr>
              <a:xfrm>
                <a:off x="8909375" y="1308050"/>
                <a:ext cx="476700" cy="4767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 Medium"/>
                  <a:ea typeface="Assistant Medium"/>
                  <a:cs typeface="Assistant Medium"/>
                  <a:sym typeface="Assistant Medium"/>
                </a:endParaRPr>
              </a:p>
            </p:txBody>
          </p:sp>
          <p:sp>
            <p:nvSpPr>
              <p:cNvPr id="22" name="Google Shape;565;p46">
                <a:extLst>
                  <a:ext uri="{FF2B5EF4-FFF2-40B4-BE49-F238E27FC236}">
                    <a16:creationId xmlns:a16="http://schemas.microsoft.com/office/drawing/2014/main" id="{151FE8EB-C782-71B2-F9B8-8D109A9D1D2A}"/>
                  </a:ext>
                </a:extLst>
              </p:cNvPr>
              <p:cNvSpPr/>
              <p:nvPr/>
            </p:nvSpPr>
            <p:spPr>
              <a:xfrm>
                <a:off x="8961275" y="1359950"/>
                <a:ext cx="372900" cy="372900"/>
              </a:xfrm>
              <a:prstGeom prst="mathPlus">
                <a:avLst>
                  <a:gd name="adj1" fmla="val 23520"/>
                </a:avLst>
              </a:prstGeom>
              <a:solidFill>
                <a:schemeClr val="lt1"/>
              </a:solidFill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 Medium"/>
                  <a:ea typeface="Assistant Medium"/>
                  <a:cs typeface="Assistant Medium"/>
                  <a:sym typeface="Assistant Medium"/>
                </a:endParaRPr>
              </a:p>
            </p:txBody>
          </p:sp>
        </p:grpSp>
        <p:pic>
          <p:nvPicPr>
            <p:cNvPr id="19" name="Google Shape;566;p46">
              <a:extLst>
                <a:ext uri="{FF2B5EF4-FFF2-40B4-BE49-F238E27FC236}">
                  <a16:creationId xmlns:a16="http://schemas.microsoft.com/office/drawing/2014/main" id="{2A32EA78-3821-0A95-EAD0-A2E8E0C0A348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65774" y="1547375"/>
              <a:ext cx="1371376" cy="284662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>
            <a:spLocks noGrp="1"/>
          </p:cNvSpPr>
          <p:nvPr>
            <p:ph type="title"/>
          </p:nvPr>
        </p:nvSpPr>
        <p:spPr>
          <a:xfrm>
            <a:off x="4633051" y="2786325"/>
            <a:ext cx="34128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Motivation</a:t>
            </a:r>
            <a:endParaRPr/>
          </a:p>
        </p:txBody>
      </p:sp>
      <p:sp>
        <p:nvSpPr>
          <p:cNvPr id="282" name="Google Shape;282;p30"/>
          <p:cNvSpPr txBox="1">
            <a:spLocks noGrp="1"/>
          </p:cNvSpPr>
          <p:nvPr>
            <p:ph type="title" idx="2"/>
          </p:nvPr>
        </p:nvSpPr>
        <p:spPr>
          <a:xfrm>
            <a:off x="4633051" y="1528700"/>
            <a:ext cx="1624200" cy="9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83" name="Google Shape;283;p30"/>
          <p:cNvCxnSpPr>
            <a:endCxn id="284" idx="3"/>
          </p:cNvCxnSpPr>
          <p:nvPr/>
        </p:nvCxnSpPr>
        <p:spPr>
          <a:xfrm rot="10800000">
            <a:off x="3740700" y="2560100"/>
            <a:ext cx="3239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pic>
        <p:nvPicPr>
          <p:cNvPr id="284" name="Google Shape;284;p30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37195" r="11422"/>
          <a:stretch/>
        </p:blipFill>
        <p:spPr>
          <a:xfrm>
            <a:off x="1021800" y="796250"/>
            <a:ext cx="2718900" cy="3527700"/>
          </a:xfrm>
          <a:prstGeom prst="roundRect">
            <a:avLst>
              <a:gd name="adj" fmla="val 10112"/>
            </a:avLst>
          </a:prstGeom>
        </p:spPr>
      </p:pic>
      <p:pic>
        <p:nvPicPr>
          <p:cNvPr id="285" name="Google Shape;28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319" y="2686587"/>
            <a:ext cx="391663" cy="1664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>
            <a:off x="527742" y="386179"/>
            <a:ext cx="4666761" cy="975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Motivation:</a:t>
            </a:r>
            <a:br>
              <a:rPr lang="en"/>
            </a:br>
            <a:r>
              <a:rPr lang="en" sz="2000" b="0"/>
              <a:t>Enhancing Medical Diagnostics with AI</a:t>
            </a:r>
            <a:endParaRPr sz="2000"/>
          </a:p>
        </p:txBody>
      </p:sp>
      <p:sp>
        <p:nvSpPr>
          <p:cNvPr id="291" name="Google Shape;291;p31"/>
          <p:cNvSpPr txBox="1">
            <a:spLocks noGrp="1"/>
          </p:cNvSpPr>
          <p:nvPr>
            <p:ph type="body" idx="1"/>
          </p:nvPr>
        </p:nvSpPr>
        <p:spPr>
          <a:xfrm>
            <a:off x="945100" y="1574272"/>
            <a:ext cx="3746660" cy="24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b="1">
                <a:solidFill>
                  <a:schemeClr val="dk1"/>
                </a:solidFill>
              </a:rPr>
              <a:t>Problem:</a:t>
            </a:r>
            <a:r>
              <a:rPr lang="en">
                <a:solidFill>
                  <a:schemeClr val="dk1"/>
                </a:solidFill>
              </a:rPr>
              <a:t> </a:t>
            </a:r>
            <a:endParaRPr lang="en-US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">
                <a:solidFill>
                  <a:schemeClr val="dk1"/>
                </a:solidFill>
              </a:rPr>
              <a:t>Misdiagnosis leads to severe complications, including incorrect treatments and increased patient risks.</a:t>
            </a:r>
            <a:endParaRPr lang="en-US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n">
              <a:solidFill>
                <a:schemeClr val="dk1"/>
              </a:solidFill>
            </a:endParaRPr>
          </a:p>
          <a:p>
            <a:pPr marL="285750" indent="-285750"/>
            <a:r>
              <a:rPr lang="en" b="1">
                <a:solidFill>
                  <a:schemeClr val="dk1"/>
                </a:solidFill>
              </a:rPr>
              <a:t>Goal:</a:t>
            </a:r>
            <a:r>
              <a:rPr lang="en">
                <a:solidFill>
                  <a:schemeClr val="dk1"/>
                </a:solidFill>
              </a:rPr>
              <a:t> </a:t>
            </a:r>
          </a:p>
          <a:p>
            <a:pPr marL="0" indent="0">
              <a:buNone/>
            </a:pPr>
            <a:r>
              <a:rPr lang="en">
                <a:solidFill>
                  <a:schemeClr val="dk1"/>
                </a:solidFill>
              </a:rPr>
              <a:t>Develop a deep learning model to predict diseases based on symptoms, supporting doctors in accurate and efficient diagnoses.</a:t>
            </a:r>
          </a:p>
          <a:p>
            <a:pPr marL="0" indent="0">
              <a:buNone/>
            </a:pPr>
            <a:endParaRPr lang="en">
              <a:solidFill>
                <a:schemeClr val="dk1"/>
              </a:solidFill>
            </a:endParaRPr>
          </a:p>
          <a:p>
            <a:pPr marL="285750" indent="-285750"/>
            <a:r>
              <a:rPr lang="en" b="1">
                <a:solidFill>
                  <a:schemeClr val="dk1"/>
                </a:solidFill>
              </a:rPr>
              <a:t>Impact</a:t>
            </a:r>
          </a:p>
          <a:p>
            <a:pPr marL="0" indent="0">
              <a:buNone/>
            </a:pPr>
            <a:r>
              <a:rPr lang="en">
                <a:solidFill>
                  <a:schemeClr val="dk1"/>
                </a:solidFill>
              </a:rPr>
              <a:t>Streamlines medical workflows, reduces risks, and supports online and in-hospital assessments for better patient outcomes.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>
              <a:solidFill>
                <a:schemeClr val="dk1"/>
              </a:solidFill>
            </a:endParaRPr>
          </a:p>
        </p:txBody>
      </p:sp>
      <p:pic>
        <p:nvPicPr>
          <p:cNvPr id="292" name="Google Shape;292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5938" r="7019"/>
          <a:stretch/>
        </p:blipFill>
        <p:spPr>
          <a:xfrm>
            <a:off x="5353242" y="1281027"/>
            <a:ext cx="3037339" cy="3055138"/>
          </a:xfrm>
          <a:prstGeom prst="roundRect">
            <a:avLst>
              <a:gd name="adj" fmla="val 7876"/>
            </a:avLst>
          </a:prstGeom>
        </p:spPr>
      </p:pic>
      <p:cxnSp>
        <p:nvCxnSpPr>
          <p:cNvPr id="293" name="Google Shape;293;p31"/>
          <p:cNvCxnSpPr/>
          <p:nvPr/>
        </p:nvCxnSpPr>
        <p:spPr>
          <a:xfrm rot="10800000">
            <a:off x="171504" y="1416388"/>
            <a:ext cx="2969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>
            <a:off x="486383" y="683209"/>
            <a:ext cx="4666761" cy="975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Data Understanding</a:t>
            </a:r>
            <a:endParaRPr lang="en" sz="2000" b="0"/>
          </a:p>
        </p:txBody>
      </p:sp>
      <p:cxnSp>
        <p:nvCxnSpPr>
          <p:cNvPr id="293" name="Google Shape;293;p31"/>
          <p:cNvCxnSpPr/>
          <p:nvPr/>
        </p:nvCxnSpPr>
        <p:spPr>
          <a:xfrm rot="10800000">
            <a:off x="171504" y="1416388"/>
            <a:ext cx="2969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9EC73-8AD7-E50C-08FB-8AB06279D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913" y="1658869"/>
            <a:ext cx="3190200" cy="2469900"/>
          </a:xfrm>
        </p:spPr>
        <p:txBody>
          <a:bodyPr/>
          <a:lstStyle/>
          <a:p>
            <a:pPr marL="139700" indent="0">
              <a:buNone/>
            </a:pPr>
            <a:r>
              <a:rPr lang="en-US" sz="1400" b="1"/>
              <a:t>Dataset Overview:</a:t>
            </a:r>
          </a:p>
          <a:p>
            <a:r>
              <a:rPr lang="en-US"/>
              <a:t>Source: Kaggle database tracking 132 categorical symptom indicators.</a:t>
            </a:r>
          </a:p>
          <a:p>
            <a:r>
              <a:rPr lang="en-US"/>
              <a:t>Target Variable: Prognosis with 42 distinct diseases.</a:t>
            </a:r>
          </a:p>
          <a:p>
            <a:pPr marL="139700" indent="0">
              <a:buNone/>
            </a:pPr>
            <a:endParaRPr lang="en-US"/>
          </a:p>
          <a:p>
            <a:pPr marL="139700" indent="0">
              <a:buNone/>
            </a:pPr>
            <a:r>
              <a:rPr lang="en-US" sz="1400" b="1"/>
              <a:t>Data Composition: </a:t>
            </a:r>
            <a:r>
              <a:rPr lang="en-US" sz="1050" b="1"/>
              <a:t>(</a:t>
            </a:r>
            <a:r>
              <a:rPr lang="en-US" sz="1050"/>
              <a:t>before cleaning)</a:t>
            </a:r>
          </a:p>
          <a:p>
            <a:r>
              <a:rPr lang="en-US"/>
              <a:t>Training Data: 4,920 records.</a:t>
            </a:r>
          </a:p>
          <a:p>
            <a:r>
              <a:rPr lang="en-US"/>
              <a:t>Testing Data: Adjusted from 42 to 1,500 records for better evaluation.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05671-A41B-DDC3-75A7-589DEA599D24}"/>
              </a:ext>
            </a:extLst>
          </p:cNvPr>
          <p:cNvSpPr txBox="1"/>
          <p:nvPr/>
        </p:nvSpPr>
        <p:spPr>
          <a:xfrm>
            <a:off x="375987" y="4445416"/>
            <a:ext cx="771775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/>
              <a:t>Data Source: https://www.kaggle.com/datasets/marslinoedward/disease-prediction-data/data</a:t>
            </a:r>
          </a:p>
        </p:txBody>
      </p:sp>
      <p:pic>
        <p:nvPicPr>
          <p:cNvPr id="8" name="Picture 7" descr="A close-up of a virus&#10;&#10;Description automatically generated">
            <a:extLst>
              <a:ext uri="{FF2B5EF4-FFF2-40B4-BE49-F238E27FC236}">
                <a16:creationId xmlns:a16="http://schemas.microsoft.com/office/drawing/2014/main" id="{80A90AF7-4943-43BE-B039-815743D05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325" y="681487"/>
            <a:ext cx="2743199" cy="1380226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1E657B5-57A0-7B9C-4E93-0A1BBC985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821" y="2221706"/>
            <a:ext cx="4354116" cy="1800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97F55E-3449-2010-381D-6C64A900A9C4}"/>
              </a:ext>
            </a:extLst>
          </p:cNvPr>
          <p:cNvSpPr txBox="1"/>
          <p:nvPr/>
        </p:nvSpPr>
        <p:spPr>
          <a:xfrm>
            <a:off x="7598568" y="4021930"/>
            <a:ext cx="221694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After cleaning</a:t>
            </a:r>
          </a:p>
        </p:txBody>
      </p:sp>
    </p:spTree>
    <p:extLst>
      <p:ext uri="{BB962C8B-B14F-4D97-AF65-F5344CB8AC3E}">
        <p14:creationId xmlns:p14="http://schemas.microsoft.com/office/powerpoint/2010/main" val="29613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>
          <a:extLst>
            <a:ext uri="{FF2B5EF4-FFF2-40B4-BE49-F238E27FC236}">
              <a16:creationId xmlns:a16="http://schemas.microsoft.com/office/drawing/2014/main" id="{F6EE221A-1F61-79E6-D0E3-1AF97A554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>
            <a:extLst>
              <a:ext uri="{FF2B5EF4-FFF2-40B4-BE49-F238E27FC236}">
                <a16:creationId xmlns:a16="http://schemas.microsoft.com/office/drawing/2014/main" id="{4E7C918F-6E9A-AC51-5B00-DC1D9E9B1E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33051" y="2786325"/>
            <a:ext cx="34128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Data</a:t>
            </a:r>
            <a:endParaRPr/>
          </a:p>
        </p:txBody>
      </p:sp>
      <p:sp>
        <p:nvSpPr>
          <p:cNvPr id="282" name="Google Shape;282;p30">
            <a:extLst>
              <a:ext uri="{FF2B5EF4-FFF2-40B4-BE49-F238E27FC236}">
                <a16:creationId xmlns:a16="http://schemas.microsoft.com/office/drawing/2014/main" id="{33B2B421-01C3-E699-8CF6-E3D198C6605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633051" y="1528700"/>
            <a:ext cx="1624200" cy="9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83" name="Google Shape;283;p30">
            <a:extLst>
              <a:ext uri="{FF2B5EF4-FFF2-40B4-BE49-F238E27FC236}">
                <a16:creationId xmlns:a16="http://schemas.microsoft.com/office/drawing/2014/main" id="{2D9B59B7-1FCF-E3BA-A962-AE774C97CD85}"/>
              </a:ext>
            </a:extLst>
          </p:cNvPr>
          <p:cNvCxnSpPr>
            <a:cxnSpLocks/>
          </p:cNvCxnSpPr>
          <p:nvPr/>
        </p:nvCxnSpPr>
        <p:spPr>
          <a:xfrm rot="10800000">
            <a:off x="3740700" y="2560100"/>
            <a:ext cx="3239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pic>
        <p:nvPicPr>
          <p:cNvPr id="285" name="Google Shape;285;p30">
            <a:extLst>
              <a:ext uri="{FF2B5EF4-FFF2-40B4-BE49-F238E27FC236}">
                <a16:creationId xmlns:a16="http://schemas.microsoft.com/office/drawing/2014/main" id="{1F3EB41E-64BF-81F3-B551-3E16E82DE3B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319" y="2686587"/>
            <a:ext cx="391663" cy="1664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532;p45">
            <a:extLst>
              <a:ext uri="{FF2B5EF4-FFF2-40B4-BE49-F238E27FC236}">
                <a16:creationId xmlns:a16="http://schemas.microsoft.com/office/drawing/2014/main" id="{A4E9E46D-F7B1-F4E5-3B9A-3C5DB7D0453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l="7508" t="3372" r="10878"/>
          <a:stretch/>
        </p:blipFill>
        <p:spPr>
          <a:xfrm>
            <a:off x="1284761" y="601400"/>
            <a:ext cx="2216700" cy="3917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11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>
          <a:extLst>
            <a:ext uri="{FF2B5EF4-FFF2-40B4-BE49-F238E27FC236}">
              <a16:creationId xmlns:a16="http://schemas.microsoft.com/office/drawing/2014/main" id="{D785A113-C787-D55D-0F7B-7D41FFD0E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2">
            <a:extLst>
              <a:ext uri="{FF2B5EF4-FFF2-40B4-BE49-F238E27FC236}">
                <a16:creationId xmlns:a16="http://schemas.microsoft.com/office/drawing/2014/main" id="{9483EE35-FB63-56B9-74B5-A98E3F7271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Data Overview and Adjustments</a:t>
            </a:r>
            <a:endParaRPr/>
          </a:p>
        </p:txBody>
      </p:sp>
      <p:sp>
        <p:nvSpPr>
          <p:cNvPr id="487" name="Google Shape;487;p42">
            <a:extLst>
              <a:ext uri="{FF2B5EF4-FFF2-40B4-BE49-F238E27FC236}">
                <a16:creationId xmlns:a16="http://schemas.microsoft.com/office/drawing/2014/main" id="{DFA29C91-B864-5588-C3ED-0705C1086E9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676175" y="1218886"/>
            <a:ext cx="3711900" cy="4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>
                <a:latin typeface="IBM Plex Sans"/>
                <a:ea typeface="IBM Plex Sans"/>
                <a:cs typeface="IBM Plex Sans"/>
                <a:sym typeface="IBM Plex Sans"/>
              </a:rPr>
              <a:t>Adjustments</a:t>
            </a:r>
            <a:endParaRPr sz="1800"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88" name="Google Shape;488;p42">
            <a:extLst>
              <a:ext uri="{FF2B5EF4-FFF2-40B4-BE49-F238E27FC236}">
                <a16:creationId xmlns:a16="http://schemas.microsoft.com/office/drawing/2014/main" id="{657F6AE9-65AD-A218-5D2E-1A753E72CF9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676175" y="1666913"/>
            <a:ext cx="3711900" cy="10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Dataset pre-split into training and testing sets.</a:t>
            </a:r>
          </a:p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/>
          </a:p>
          <a:p>
            <a:pPr marL="342900" lvl="0"/>
            <a:r>
              <a:rPr lang="en-US"/>
              <a:t>Balancing issues: moving 1,500 rows from training to testing. (initially 4,920 rows in training and 42 rows in testing set.</a:t>
            </a:r>
            <a:endParaRPr/>
          </a:p>
        </p:txBody>
      </p:sp>
      <p:sp>
        <p:nvSpPr>
          <p:cNvPr id="489" name="Google Shape;489;p42">
            <a:extLst>
              <a:ext uri="{FF2B5EF4-FFF2-40B4-BE49-F238E27FC236}">
                <a16:creationId xmlns:a16="http://schemas.microsoft.com/office/drawing/2014/main" id="{D0405926-D84E-6851-D7B5-F67A554371C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676175" y="2748125"/>
            <a:ext cx="3711900" cy="4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>
                <a:latin typeface="IBM Plex Sans"/>
                <a:ea typeface="IBM Plex Sans"/>
                <a:cs typeface="IBM Plex Sans"/>
                <a:sym typeface="IBM Plex Sans"/>
              </a:rPr>
              <a:t>Data Cleaning</a:t>
            </a:r>
            <a:endParaRPr sz="1800"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90" name="Google Shape;490;p42">
            <a:extLst>
              <a:ext uri="{FF2B5EF4-FFF2-40B4-BE49-F238E27FC236}">
                <a16:creationId xmlns:a16="http://schemas.microsoft.com/office/drawing/2014/main" id="{C54DD15F-24B6-DCD6-1287-61E422A6437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231200" y="3266350"/>
            <a:ext cx="3156900" cy="5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Removing missing values, standardizing features (mean = 0, SD = 1)</a:t>
            </a:r>
            <a:endParaRPr/>
          </a:p>
        </p:txBody>
      </p:sp>
      <p:sp>
        <p:nvSpPr>
          <p:cNvPr id="491" name="Google Shape;491;p42">
            <a:extLst>
              <a:ext uri="{FF2B5EF4-FFF2-40B4-BE49-F238E27FC236}">
                <a16:creationId xmlns:a16="http://schemas.microsoft.com/office/drawing/2014/main" id="{A5D08C13-74F4-A24F-F065-EFFDADBD675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231200" y="3952149"/>
            <a:ext cx="3156900" cy="5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shuffling data to avoid order bias.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 matrix</a:t>
            </a:r>
            <a:endParaRPr/>
          </a:p>
        </p:txBody>
      </p:sp>
      <p:sp>
        <p:nvSpPr>
          <p:cNvPr id="492" name="Google Shape;492;p42">
            <a:extLst>
              <a:ext uri="{FF2B5EF4-FFF2-40B4-BE49-F238E27FC236}">
                <a16:creationId xmlns:a16="http://schemas.microsoft.com/office/drawing/2014/main" id="{CD0B319B-FE62-0B21-C98F-6A8FE1C6D560}"/>
              </a:ext>
            </a:extLst>
          </p:cNvPr>
          <p:cNvSpPr/>
          <p:nvPr/>
        </p:nvSpPr>
        <p:spPr>
          <a:xfrm>
            <a:off x="4772575" y="3376000"/>
            <a:ext cx="362400" cy="362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sz="1600"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93" name="Google Shape;493;p42">
            <a:extLst>
              <a:ext uri="{FF2B5EF4-FFF2-40B4-BE49-F238E27FC236}">
                <a16:creationId xmlns:a16="http://schemas.microsoft.com/office/drawing/2014/main" id="{AC8B61C1-B975-16CF-17A5-9106289B9401}"/>
              </a:ext>
            </a:extLst>
          </p:cNvPr>
          <p:cNvSpPr/>
          <p:nvPr/>
        </p:nvSpPr>
        <p:spPr>
          <a:xfrm>
            <a:off x="4772575" y="4061798"/>
            <a:ext cx="362400" cy="362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sz="1600"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3951CB-17C9-CE7C-36CA-4D351C87E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64" y="1673686"/>
            <a:ext cx="4050162" cy="201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42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>
          <a:extLst>
            <a:ext uri="{FF2B5EF4-FFF2-40B4-BE49-F238E27FC236}">
              <a16:creationId xmlns:a16="http://schemas.microsoft.com/office/drawing/2014/main" id="{B86F3F2E-8968-B5DD-EC7F-03238FA9E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>
            <a:extLst>
              <a:ext uri="{FF2B5EF4-FFF2-40B4-BE49-F238E27FC236}">
                <a16:creationId xmlns:a16="http://schemas.microsoft.com/office/drawing/2014/main" id="{58921282-95DE-9975-354B-0398D81934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33051" y="2786325"/>
            <a:ext cx="34128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Model</a:t>
            </a:r>
            <a:endParaRPr/>
          </a:p>
        </p:txBody>
      </p:sp>
      <p:sp>
        <p:nvSpPr>
          <p:cNvPr id="282" name="Google Shape;282;p30">
            <a:extLst>
              <a:ext uri="{FF2B5EF4-FFF2-40B4-BE49-F238E27FC236}">
                <a16:creationId xmlns:a16="http://schemas.microsoft.com/office/drawing/2014/main" id="{ECE636C5-4F03-233E-CDB3-9F53B624A8A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633051" y="1528700"/>
            <a:ext cx="1624200" cy="9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283" name="Google Shape;283;p30">
            <a:extLst>
              <a:ext uri="{FF2B5EF4-FFF2-40B4-BE49-F238E27FC236}">
                <a16:creationId xmlns:a16="http://schemas.microsoft.com/office/drawing/2014/main" id="{145ABA1C-1DD3-04BE-8EEF-66D9DAF7D128}"/>
              </a:ext>
            </a:extLst>
          </p:cNvPr>
          <p:cNvCxnSpPr>
            <a:endCxn id="284" idx="3"/>
          </p:cNvCxnSpPr>
          <p:nvPr/>
        </p:nvCxnSpPr>
        <p:spPr>
          <a:xfrm rot="10800000">
            <a:off x="3740700" y="2560100"/>
            <a:ext cx="3239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pic>
        <p:nvPicPr>
          <p:cNvPr id="284" name="Google Shape;284;p30">
            <a:extLst>
              <a:ext uri="{FF2B5EF4-FFF2-40B4-BE49-F238E27FC236}">
                <a16:creationId xmlns:a16="http://schemas.microsoft.com/office/drawing/2014/main" id="{8449C666-1FFA-1387-FB43-E4C4BCED9408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/>
          <a:srcRect l="11627" r="11627"/>
          <a:stretch/>
        </p:blipFill>
        <p:spPr>
          <a:xfrm>
            <a:off x="1021800" y="796250"/>
            <a:ext cx="2718900" cy="3527700"/>
          </a:xfrm>
          <a:prstGeom prst="roundRect">
            <a:avLst>
              <a:gd name="adj" fmla="val 10112"/>
            </a:avLst>
          </a:prstGeom>
        </p:spPr>
      </p:pic>
      <p:pic>
        <p:nvPicPr>
          <p:cNvPr id="285" name="Google Shape;285;p30">
            <a:extLst>
              <a:ext uri="{FF2B5EF4-FFF2-40B4-BE49-F238E27FC236}">
                <a16:creationId xmlns:a16="http://schemas.microsoft.com/office/drawing/2014/main" id="{6386F79D-F716-6331-95F0-0353D307867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319" y="2686587"/>
            <a:ext cx="391663" cy="16648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7895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>
          <a:extLst>
            <a:ext uri="{FF2B5EF4-FFF2-40B4-BE49-F238E27FC236}">
              <a16:creationId xmlns:a16="http://schemas.microsoft.com/office/drawing/2014/main" id="{A012AC24-F65C-2F03-6229-6385EF2C7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2">
            <a:extLst>
              <a:ext uri="{FF2B5EF4-FFF2-40B4-BE49-F238E27FC236}">
                <a16:creationId xmlns:a16="http://schemas.microsoft.com/office/drawing/2014/main" id="{2C067C32-EA93-A071-009C-F547D90B33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Modeling &amp; Implementation</a:t>
            </a:r>
            <a:endParaRPr/>
          </a:p>
        </p:txBody>
      </p:sp>
      <p:sp>
        <p:nvSpPr>
          <p:cNvPr id="487" name="Google Shape;487;p42">
            <a:extLst>
              <a:ext uri="{FF2B5EF4-FFF2-40B4-BE49-F238E27FC236}">
                <a16:creationId xmlns:a16="http://schemas.microsoft.com/office/drawing/2014/main" id="{36D6D692-C725-6255-E9B1-55E86808F98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676175" y="1218886"/>
            <a:ext cx="3711900" cy="4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>
                <a:latin typeface="IBM Plex Sans"/>
                <a:ea typeface="IBM Plex Sans"/>
                <a:cs typeface="IBM Plex Sans"/>
                <a:sym typeface="IBM Plex Sans"/>
              </a:rPr>
              <a:t>Hyperparameters</a:t>
            </a:r>
            <a:endParaRPr sz="1800"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88" name="Google Shape;488;p42">
            <a:extLst>
              <a:ext uri="{FF2B5EF4-FFF2-40B4-BE49-F238E27FC236}">
                <a16:creationId xmlns:a16="http://schemas.microsoft.com/office/drawing/2014/main" id="{1C752F32-7DBA-2060-5035-4AF567D3F1E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676175" y="1666913"/>
            <a:ext cx="3711900" cy="1224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Loss Function: Cross-Entropy Loss (since it is a multi-classification problem</a:t>
            </a:r>
          </a:p>
          <a:p>
            <a:pPr marL="3429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Optimizer: Adam</a:t>
            </a:r>
          </a:p>
          <a:p>
            <a:pPr marL="3429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Learning Rate: 0.0015</a:t>
            </a:r>
          </a:p>
          <a:p>
            <a:pPr marL="3429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Weight Decay: 0.001</a:t>
            </a:r>
          </a:p>
          <a:p>
            <a:pPr marL="3429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Epochs: 200</a:t>
            </a:r>
          </a:p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5E3672F-B473-71A8-5E73-6FC976F72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28" y="1287051"/>
            <a:ext cx="3544486" cy="219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819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>
          <a:extLst>
            <a:ext uri="{FF2B5EF4-FFF2-40B4-BE49-F238E27FC236}">
              <a16:creationId xmlns:a16="http://schemas.microsoft.com/office/drawing/2014/main" id="{629D5892-6304-D8A5-ED1B-112CCAE44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>
            <a:extLst>
              <a:ext uri="{FF2B5EF4-FFF2-40B4-BE49-F238E27FC236}">
                <a16:creationId xmlns:a16="http://schemas.microsoft.com/office/drawing/2014/main" id="{0344C298-E393-01F5-640F-8A0561A013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33051" y="2786325"/>
            <a:ext cx="34128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Result</a:t>
            </a:r>
            <a:endParaRPr/>
          </a:p>
        </p:txBody>
      </p:sp>
      <p:sp>
        <p:nvSpPr>
          <p:cNvPr id="282" name="Google Shape;282;p30">
            <a:extLst>
              <a:ext uri="{FF2B5EF4-FFF2-40B4-BE49-F238E27FC236}">
                <a16:creationId xmlns:a16="http://schemas.microsoft.com/office/drawing/2014/main" id="{262D96DD-1FAF-CEBB-9B7A-5205AC3121C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633051" y="1528700"/>
            <a:ext cx="1624200" cy="9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283" name="Google Shape;283;p30">
            <a:extLst>
              <a:ext uri="{FF2B5EF4-FFF2-40B4-BE49-F238E27FC236}">
                <a16:creationId xmlns:a16="http://schemas.microsoft.com/office/drawing/2014/main" id="{5EB13A83-F9D7-7EA0-0ADC-928504DD0526}"/>
              </a:ext>
            </a:extLst>
          </p:cNvPr>
          <p:cNvCxnSpPr>
            <a:cxnSpLocks/>
          </p:cNvCxnSpPr>
          <p:nvPr/>
        </p:nvCxnSpPr>
        <p:spPr>
          <a:xfrm rot="10800000">
            <a:off x="3740700" y="2560100"/>
            <a:ext cx="3239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pic>
        <p:nvPicPr>
          <p:cNvPr id="285" name="Google Shape;285;p30">
            <a:extLst>
              <a:ext uri="{FF2B5EF4-FFF2-40B4-BE49-F238E27FC236}">
                <a16:creationId xmlns:a16="http://schemas.microsoft.com/office/drawing/2014/main" id="{E88A04BB-C0D4-1883-7AFC-61E18CE3216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319" y="2490762"/>
            <a:ext cx="391663" cy="1664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535;p45">
            <a:extLst>
              <a:ext uri="{FF2B5EF4-FFF2-40B4-BE49-F238E27FC236}">
                <a16:creationId xmlns:a16="http://schemas.microsoft.com/office/drawing/2014/main" id="{9CB38EC3-BB5D-5A24-4B77-FE5AB07420C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l="15603" t="17675" r="31340" b="7836"/>
          <a:stretch/>
        </p:blipFill>
        <p:spPr>
          <a:xfrm>
            <a:off x="1201982" y="1413134"/>
            <a:ext cx="2538718" cy="2487051"/>
          </a:xfrm>
          <a:prstGeom prst="roundRect">
            <a:avLst>
              <a:gd name="adj" fmla="val 16667"/>
            </a:avLst>
          </a:prstGeom>
        </p:spPr>
      </p:pic>
    </p:spTree>
    <p:extLst>
      <p:ext uri="{BB962C8B-B14F-4D97-AF65-F5344CB8AC3E}">
        <p14:creationId xmlns:p14="http://schemas.microsoft.com/office/powerpoint/2010/main" val="464538751"/>
      </p:ext>
    </p:extLst>
  </p:cSld>
  <p:clrMapOvr>
    <a:masterClrMapping/>
  </p:clrMapOvr>
</p:sld>
</file>

<file path=ppt/theme/theme1.xml><?xml version="1.0" encoding="utf-8"?>
<a:theme xmlns:a="http://schemas.openxmlformats.org/drawingml/2006/main" name="CKD (Chronic Kidney Disease) Case Report by Slidesgo">
  <a:themeElements>
    <a:clrScheme name="Simple Light">
      <a:dk1>
        <a:srgbClr val="27343C"/>
      </a:dk1>
      <a:lt1>
        <a:srgbClr val="FFFFFF"/>
      </a:lt1>
      <a:dk2>
        <a:srgbClr val="577CB8"/>
      </a:dk2>
      <a:lt2>
        <a:srgbClr val="D7EAF8"/>
      </a:lt2>
      <a:accent1>
        <a:srgbClr val="F1B2A1"/>
      </a:accent1>
      <a:accent2>
        <a:srgbClr val="CF5F7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7343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On-screen Show (16:9)</PresentationFormat>
  <Paragraphs>66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Assistant Medium</vt:lpstr>
      <vt:lpstr>Arial</vt:lpstr>
      <vt:lpstr>IBM Plex Sans</vt:lpstr>
      <vt:lpstr>Assistant</vt:lpstr>
      <vt:lpstr>Proxima Nova</vt:lpstr>
      <vt:lpstr>CKD (Chronic Kidney Disease) Case Report by Slidesgo</vt:lpstr>
      <vt:lpstr>Slidesgo Final Pages</vt:lpstr>
      <vt:lpstr>Neural Networks in Disease Prediction</vt:lpstr>
      <vt:lpstr>Motivation</vt:lpstr>
      <vt:lpstr>Motivation: Enhancing Medical Diagnostics with AI</vt:lpstr>
      <vt:lpstr>Data Understanding</vt:lpstr>
      <vt:lpstr>Data</vt:lpstr>
      <vt:lpstr>Data Overview and Adjustments</vt:lpstr>
      <vt:lpstr>Model</vt:lpstr>
      <vt:lpstr>Modeling &amp; Implementation</vt:lpstr>
      <vt:lpstr>Result</vt:lpstr>
      <vt:lpstr>100%</vt:lpstr>
      <vt:lpstr>100%</vt:lpstr>
      <vt:lpstr>Deployment</vt:lpstr>
      <vt:lpstr>Deployment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Parin</dc:creator>
  <cp:lastModifiedBy>Parin Vora</cp:lastModifiedBy>
  <cp:revision>1</cp:revision>
  <dcterms:modified xsi:type="dcterms:W3CDTF">2024-12-09T16:12:17Z</dcterms:modified>
</cp:coreProperties>
</file>