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6" r:id="rId3"/>
    <p:sldId id="262" r:id="rId4"/>
    <p:sldId id="266" r:id="rId5"/>
    <p:sldId id="270" r:id="rId6"/>
    <p:sldId id="259" r:id="rId7"/>
    <p:sldId id="271" r:id="rId8"/>
    <p:sldId id="272" r:id="rId9"/>
    <p:sldId id="268" r:id="rId10"/>
    <p:sldId id="269" r:id="rId11"/>
    <p:sldId id="263" r:id="rId12"/>
    <p:sldId id="260" r:id="rId13"/>
    <p:sldId id="264" r:id="rId14"/>
    <p:sldId id="26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orient="horz" pos="293" userDrawn="1">
          <p15:clr>
            <a:srgbClr val="A4A3A4"/>
          </p15:clr>
        </p15:guide>
        <p15:guide id="3" orient="horz" pos="4005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pos="375" userDrawn="1">
          <p15:clr>
            <a:srgbClr val="A4A3A4"/>
          </p15:clr>
        </p15:guide>
        <p15:guide id="6" pos="7293" userDrawn="1">
          <p15:clr>
            <a:srgbClr val="A4A3A4"/>
          </p15:clr>
        </p15:guide>
        <p15:guide id="7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D1C"/>
    <a:srgbClr val="4068B7"/>
    <a:srgbClr val="25408F"/>
    <a:srgbClr val="637DCF"/>
    <a:srgbClr val="286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7"/>
    <p:restoredTop sz="94391" autoAdjust="0"/>
  </p:normalViewPr>
  <p:slideViewPr>
    <p:cSldViewPr snapToGrid="0" snapToObjects="1" showGuides="1">
      <p:cViewPr varScale="1">
        <p:scale>
          <a:sx n="75" d="100"/>
          <a:sy n="75" d="100"/>
        </p:scale>
        <p:origin x="60" y="684"/>
      </p:cViewPr>
      <p:guideLst>
        <p:guide orient="horz" pos="4319"/>
        <p:guide orient="horz" pos="293"/>
        <p:guide orient="horz" pos="4005"/>
        <p:guide orient="horz"/>
        <p:guide pos="375"/>
        <p:guide pos="7293"/>
        <p:guide/>
        <p:guide pos="76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950AA-B7E4-2D48-94DE-E9032801D0C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55A8E-6F9B-344F-924B-7B2F5558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2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26" y="2305758"/>
            <a:ext cx="11229474" cy="3742828"/>
          </a:xfrm>
        </p:spPr>
        <p:txBody>
          <a:bodyPr/>
          <a:lstStyle>
            <a:lvl1pPr>
              <a:defRPr sz="4000"/>
            </a:lvl1pPr>
            <a:lvl2pPr>
              <a:buClr>
                <a:schemeClr val="accent3"/>
              </a:buClr>
              <a:defRPr sz="3733"/>
            </a:lvl2pPr>
            <a:lvl3pPr>
              <a:buClr>
                <a:schemeClr val="accent3"/>
              </a:buClr>
              <a:defRPr sz="2667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358382" y="463666"/>
            <a:ext cx="11535041" cy="1013436"/>
          </a:xfrm>
          <a:ln>
            <a:noFill/>
          </a:ln>
        </p:spPr>
        <p:txBody>
          <a:bodyPr/>
          <a:lstStyle>
            <a:lvl1pPr marL="0" indent="0" algn="l">
              <a:buNone/>
              <a:defRPr sz="6000" b="0">
                <a:solidFill>
                  <a:schemeClr val="tx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58646" y="1303264"/>
            <a:ext cx="11534906" cy="711200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4267">
                <a:solidFill>
                  <a:schemeClr val="bg2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6383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707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29877" y="12617"/>
            <a:ext cx="796212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spcCol="0" rtlCol="0" anchor="ctr"/>
          <a:lstStyle/>
          <a:p>
            <a:pPr algn="ctr"/>
            <a:endParaRPr lang="en-US" sz="320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340669"/>
            <a:ext cx="12192000" cy="517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spcCol="0" rtlCol="0" anchor="ctr"/>
          <a:lstStyle/>
          <a:p>
            <a:pPr algn="ctr"/>
            <a:endParaRPr lang="en-US" sz="32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229877" cy="6858000"/>
          </a:xfrm>
          <a:prstGeom prst="rect">
            <a:avLst/>
          </a:prstGeom>
          <a:solidFill>
            <a:srgbClr val="F99D1C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spcCol="0" rtlCol="0" anchor="ctr"/>
          <a:lstStyle/>
          <a:p>
            <a:pPr algn="ctr"/>
            <a:endParaRPr lang="en-US" sz="32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29877" y="3441617"/>
            <a:ext cx="7962123" cy="1829336"/>
          </a:xfrm>
        </p:spPr>
        <p:txBody>
          <a:bodyPr/>
          <a:lstStyle>
            <a:lvl1pPr algn="ctr">
              <a:defRPr sz="1600" b="1" i="1" baseline="0">
                <a:solidFill>
                  <a:srgbClr val="4068B7"/>
                </a:solidFill>
              </a:defRPr>
            </a:lvl1pPr>
          </a:lstStyle>
          <a:p>
            <a:r>
              <a:rPr lang="en-US" sz="3333" dirty="0"/>
              <a:t>Subtitle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5250024" y="3284376"/>
            <a:ext cx="6332376" cy="1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 userDrawn="1"/>
        </p:nvSpPr>
        <p:spPr>
          <a:xfrm>
            <a:off x="4229877" y="2290668"/>
            <a:ext cx="7962123" cy="18293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1200" b="1" i="1" kern="1200" baseline="0">
                <a:solidFill>
                  <a:srgbClr val="4068B7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en-US" sz="1600" dirty="0"/>
              <a:t>Divider Page</a:t>
            </a:r>
            <a:br>
              <a:rPr lang="en-US" sz="1600" dirty="0"/>
            </a:br>
            <a:r>
              <a:rPr lang="en-US" sz="4667" dirty="0"/>
              <a:t>Title</a:t>
            </a:r>
            <a:endParaRPr lang="en-US" sz="160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6893"/>
            <a:ext cx="12192000" cy="6831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spcCol="0" rtlCol="0" anchor="ctr"/>
          <a:lstStyle/>
          <a:p>
            <a:pPr algn="ctr"/>
            <a:endParaRPr lang="en-US" sz="320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spcCol="0"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639339" y="1"/>
            <a:ext cx="5090800" cy="6197600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spcCol="0" rtlCol="0" anchor="ctr"/>
          <a:lstStyle/>
          <a:p>
            <a:pPr algn="ctr"/>
            <a:endParaRPr lang="en-US" sz="3200"/>
          </a:p>
        </p:txBody>
      </p:sp>
      <p:sp>
        <p:nvSpPr>
          <p:cNvPr id="8" name="Rectangle 7"/>
          <p:cNvSpPr/>
          <p:nvPr userDrawn="1"/>
        </p:nvSpPr>
        <p:spPr>
          <a:xfrm>
            <a:off x="6639339" y="6197600"/>
            <a:ext cx="5090800" cy="6604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spcCol="0" rtlCol="0" anchor="ctr"/>
          <a:lstStyle/>
          <a:p>
            <a:pPr algn="ctr"/>
            <a:endParaRPr lang="en-US" sz="320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85333" y="2321003"/>
            <a:ext cx="41594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782" y="6330990"/>
            <a:ext cx="2906638" cy="4081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464"/>
          <a:stretch/>
        </p:blipFill>
        <p:spPr>
          <a:xfrm>
            <a:off x="9663420" y="6289029"/>
            <a:ext cx="1942839" cy="47754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36693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6938683" y="0"/>
            <a:ext cx="4791456" cy="6367471"/>
          </a:xfrm>
          <a:prstGeom prst="rect">
            <a:avLst/>
          </a:prstGeom>
          <a:solidFill>
            <a:schemeClr val="accent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spcCol="0" rtlCol="0" anchor="ctr"/>
          <a:lstStyle/>
          <a:p>
            <a:pPr algn="ctr"/>
            <a:endParaRPr lang="en-US" sz="320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203221" y="605757"/>
            <a:ext cx="4296304" cy="5138031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7126940" y="6433345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7126940" y="6433345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footer here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2576080"/>
            <a:ext cx="12192000" cy="329564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358382" y="463666"/>
            <a:ext cx="11535041" cy="1013436"/>
          </a:xfrm>
          <a:ln>
            <a:noFill/>
          </a:ln>
        </p:spPr>
        <p:txBody>
          <a:bodyPr/>
          <a:lstStyle>
            <a:lvl1pPr marL="0" indent="0" algn="l">
              <a:buNone/>
              <a:defRPr sz="6000" b="0">
                <a:solidFill>
                  <a:schemeClr val="tx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58646" y="1303264"/>
            <a:ext cx="11534906" cy="711200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4267">
                <a:solidFill>
                  <a:schemeClr val="bg2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Subtitle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42799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8091" y="27023"/>
            <a:ext cx="12192000" cy="427963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spcCol="0" rtlCol="0" anchor="ctr"/>
          <a:lstStyle/>
          <a:p>
            <a:pPr algn="ctr"/>
            <a:endParaRPr lang="en-US" sz="320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4677745"/>
            <a:ext cx="12192000" cy="1013436"/>
          </a:xfrm>
        </p:spPr>
        <p:txBody>
          <a:bodyPr/>
          <a:lstStyle>
            <a:lvl1pPr marL="0" indent="0" algn="ctr">
              <a:buNone/>
              <a:defRPr sz="6000" b="0">
                <a:solidFill>
                  <a:schemeClr val="tx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5615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1" y="2850776"/>
            <a:ext cx="4876800" cy="3204584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13929" y="2850776"/>
            <a:ext cx="0" cy="3191037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741459" y="2850776"/>
            <a:ext cx="4876800" cy="3204584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358382" y="463666"/>
            <a:ext cx="11535041" cy="1013436"/>
          </a:xfrm>
          <a:ln>
            <a:noFill/>
          </a:ln>
        </p:spPr>
        <p:txBody>
          <a:bodyPr/>
          <a:lstStyle>
            <a:lvl1pPr marL="0" indent="0" algn="l">
              <a:buNone/>
              <a:defRPr sz="6000" b="0">
                <a:solidFill>
                  <a:schemeClr val="tx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58646" y="1303264"/>
            <a:ext cx="11534906" cy="711200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4267">
                <a:solidFill>
                  <a:schemeClr val="bg2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Subtitle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9972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7126940" y="6433345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400926" y="2628900"/>
            <a:ext cx="8480297" cy="1219200"/>
          </a:xfrm>
        </p:spPr>
        <p:txBody>
          <a:bodyPr/>
          <a:lstStyle>
            <a:lvl1pPr>
              <a:defRPr sz="33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3400926" y="463666"/>
            <a:ext cx="8492497" cy="1013436"/>
          </a:xfrm>
          <a:ln>
            <a:noFill/>
          </a:ln>
        </p:spPr>
        <p:txBody>
          <a:bodyPr/>
          <a:lstStyle>
            <a:lvl1pPr marL="0" indent="0" algn="l">
              <a:buNone/>
              <a:defRPr sz="6000" b="0">
                <a:solidFill>
                  <a:schemeClr val="tx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401154" y="1303264"/>
            <a:ext cx="8492398" cy="711200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4267">
                <a:solidFill>
                  <a:schemeClr val="bg2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Subtitle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798165" y="3133801"/>
            <a:ext cx="9393836" cy="26963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spcCol="0" rtlCol="0" anchor="ctr"/>
          <a:lstStyle/>
          <a:p>
            <a:pPr algn="ctr"/>
            <a:endParaRPr lang="en-US" sz="320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135086" y="3133801"/>
            <a:ext cx="8708572" cy="2696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3200" kern="1200">
                <a:solidFill>
                  <a:schemeClr val="accent1"/>
                </a:solidFill>
                <a:latin typeface="Calibri Light"/>
                <a:ea typeface="+mn-ea"/>
                <a:cs typeface="Calibri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libri Light"/>
                <a:ea typeface="+mn-ea"/>
                <a:cs typeface="Calibri Ligh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 Light"/>
                <a:ea typeface="+mn-ea"/>
                <a:cs typeface="Calibri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libri Light"/>
                <a:ea typeface="+mn-ea"/>
                <a:cs typeface="Calibri Ligh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libri Light"/>
                <a:ea typeface="+mn-ea"/>
                <a:cs typeface="Calibri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Clr>
                <a:schemeClr val="bg1"/>
              </a:buClr>
              <a:buFont typeface="Arial" charset="0"/>
              <a:buChar char="•"/>
            </a:pPr>
            <a:r>
              <a:rPr lang="en-US" sz="3333" dirty="0">
                <a:solidFill>
                  <a:schemeClr val="bg1"/>
                </a:solidFill>
              </a:rPr>
              <a:t>Bullet 1</a:t>
            </a:r>
          </a:p>
          <a:p>
            <a:pPr marL="457189" indent="-457189">
              <a:buClr>
                <a:schemeClr val="bg1"/>
              </a:buClr>
              <a:buFont typeface="Arial" charset="0"/>
              <a:buChar char="•"/>
            </a:pPr>
            <a:r>
              <a:rPr lang="en-US" sz="3333" dirty="0">
                <a:solidFill>
                  <a:schemeClr val="bg1"/>
                </a:solidFill>
              </a:rPr>
              <a:t>Bullet 2</a:t>
            </a:r>
          </a:p>
          <a:p>
            <a:pPr marL="457189" indent="-457189">
              <a:buClr>
                <a:schemeClr val="bg1"/>
              </a:buClr>
              <a:buFont typeface="Arial" charset="0"/>
              <a:buChar char="•"/>
            </a:pPr>
            <a:r>
              <a:rPr lang="en-US" sz="3333" dirty="0">
                <a:solidFill>
                  <a:schemeClr val="bg1"/>
                </a:solidFill>
              </a:rPr>
              <a:t>Bullet 3</a:t>
            </a:r>
          </a:p>
          <a:p>
            <a:pPr marL="457189" indent="-457189">
              <a:buClr>
                <a:schemeClr val="bg1"/>
              </a:buClr>
              <a:buFont typeface="Arial" charset="0"/>
              <a:buChar char="•"/>
            </a:pPr>
            <a:endParaRPr lang="en-US" sz="3333" dirty="0">
              <a:solidFill>
                <a:schemeClr val="bg1"/>
              </a:solidFill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304536" y="463666"/>
            <a:ext cx="11588887" cy="1013436"/>
          </a:xfrm>
          <a:ln>
            <a:noFill/>
          </a:ln>
        </p:spPr>
        <p:txBody>
          <a:bodyPr/>
          <a:lstStyle>
            <a:lvl1pPr marL="0" indent="0" algn="l">
              <a:buNone/>
              <a:defRPr sz="6000" b="0">
                <a:solidFill>
                  <a:schemeClr val="tx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04800" y="1303264"/>
            <a:ext cx="11588751" cy="711200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4267">
                <a:solidFill>
                  <a:schemeClr val="bg2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Subtitle</a:t>
            </a:r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7126940" y="6433345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594600" y="1"/>
            <a:ext cx="4597400" cy="643255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8382" y="2305758"/>
            <a:ext cx="6975055" cy="3749601"/>
          </a:xfrm>
        </p:spPr>
        <p:txBody>
          <a:bodyPr/>
          <a:lstStyle>
            <a:lvl1pPr>
              <a:defRPr sz="3333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7126940" y="6433345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358382" y="463666"/>
            <a:ext cx="11535041" cy="1013436"/>
          </a:xfrm>
          <a:ln>
            <a:noFill/>
          </a:ln>
        </p:spPr>
        <p:txBody>
          <a:bodyPr/>
          <a:lstStyle>
            <a:lvl1pPr marL="0" indent="0" algn="l">
              <a:buNone/>
              <a:defRPr sz="6000" b="0">
                <a:solidFill>
                  <a:schemeClr val="tx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58646" y="1303264"/>
            <a:ext cx="11534906" cy="711200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4267">
                <a:solidFill>
                  <a:schemeClr val="bg2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066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090736"/>
            <a:ext cx="12192000" cy="1379269"/>
          </a:xfrm>
          <a:prstGeom prst="rect">
            <a:avLst/>
          </a:prstGeom>
          <a:solidFill>
            <a:srgbClr val="F99D1C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spcCol="0" rtlCol="0" anchor="ctr"/>
          <a:lstStyle/>
          <a:p>
            <a:pPr algn="ctr"/>
            <a:endParaRPr lang="en-US" sz="32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090736"/>
            <a:ext cx="10972800" cy="1379267"/>
          </a:xfrm>
        </p:spPr>
        <p:txBody>
          <a:bodyPr/>
          <a:lstStyle>
            <a:lvl1pPr algn="ctr">
              <a:defRPr sz="1600" b="1" i="0" baseline="0">
                <a:solidFill>
                  <a:schemeClr val="bg1"/>
                </a:solidFill>
              </a:defRPr>
            </a:lvl1pPr>
          </a:lstStyle>
          <a:p>
            <a:r>
              <a:rPr lang="en-US" sz="4667" dirty="0" smtClean="0"/>
              <a:t>Title</a:t>
            </a:r>
            <a:r>
              <a:rPr lang="en-US" sz="4667" dirty="0"/>
              <a:t/>
            </a:r>
            <a:br>
              <a:rPr lang="en-US" sz="4667" dirty="0"/>
            </a:br>
            <a:r>
              <a:rPr lang="en-US" sz="3333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6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1243228" y="6374872"/>
            <a:ext cx="487680" cy="495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spcCol="0" rtlCol="0" anchor="ctr"/>
          <a:lstStyle/>
          <a:p>
            <a:pPr algn="ctr"/>
            <a:endParaRPr lang="en-US" sz="3200"/>
          </a:p>
        </p:txBody>
      </p:sp>
      <p:sp>
        <p:nvSpPr>
          <p:cNvPr id="7" name="Rectangle 6"/>
          <p:cNvSpPr/>
          <p:nvPr userDrawn="1"/>
        </p:nvSpPr>
        <p:spPr>
          <a:xfrm>
            <a:off x="1" y="6374872"/>
            <a:ext cx="11241740" cy="48312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spcCol="0" rtlCol="0" anchor="ctr"/>
          <a:lstStyle/>
          <a:p>
            <a:pPr algn="ctr"/>
            <a:endParaRPr lang="en-US" sz="32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465667"/>
            <a:ext cx="10972800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397344"/>
            <a:ext cx="10972800" cy="36512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1714257" y="6374872"/>
            <a:ext cx="487680" cy="48312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spcCol="0" rtlCol="0" anchor="ctr"/>
          <a:lstStyle/>
          <a:p>
            <a:pPr algn="ctr"/>
            <a:endParaRPr lang="en-US" sz="320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226799" y="6494014"/>
            <a:ext cx="441158" cy="287317"/>
          </a:xfrm>
          <a:prstGeom prst="rect">
            <a:avLst/>
          </a:prstGeom>
          <a:noFill/>
        </p:spPr>
        <p:txBody>
          <a:bodyPr wrap="square" lIns="121915" tIns="60957" rIns="121915" bIns="60957" rtlCol="0">
            <a:spAutoFit/>
          </a:bodyPr>
          <a:lstStyle/>
          <a:p>
            <a:pPr algn="r"/>
            <a:fld id="{11345B3D-9E2B-4648-B8DA-C1967F580BC1}" type="slidenum">
              <a:rPr lang="en-US" sz="1067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pPr algn="r"/>
              <a:t>‹#›</a:t>
            </a:fld>
            <a:endParaRPr lang="en-US" sz="1067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2" y="6441455"/>
            <a:ext cx="2312936" cy="324806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7270794" y="6485631"/>
            <a:ext cx="3736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0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Machine Learning Boot Camp:</a:t>
            </a:r>
            <a:r>
              <a:rPr lang="en-US" sz="1100" i="0" baseline="0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 Analyzing Biomedical and Health Data</a:t>
            </a:r>
            <a:endParaRPr lang="en-US" sz="1100" i="0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15">
            <a:biLevel thresh="2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464"/>
          <a:stretch/>
        </p:blipFill>
        <p:spPr>
          <a:xfrm>
            <a:off x="2430378" y="6428203"/>
            <a:ext cx="1546000" cy="3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6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  <p:sldLayoutId id="2147483698" r:id="rId3"/>
    <p:sldLayoutId id="2147483649" r:id="rId4"/>
    <p:sldLayoutId id="2147483663" r:id="rId5"/>
    <p:sldLayoutId id="2147483706" r:id="rId6"/>
    <p:sldLayoutId id="2147483707" r:id="rId7"/>
    <p:sldLayoutId id="2147483658" r:id="rId8"/>
    <p:sldLayoutId id="2147483654" r:id="rId9"/>
    <p:sldLayoutId id="2147483703" r:id="rId10"/>
    <p:sldLayoutId id="2147483678" r:id="rId11"/>
    <p:sldLayoutId id="2147483708" r:id="rId12"/>
  </p:sldLayoutIdLst>
  <p:txStyles>
    <p:titleStyle>
      <a:lvl1pPr algn="l" defTabSz="609585" rtl="0" eaLnBrk="1" latinLnBrk="0" hangingPunct="1">
        <a:spcBef>
          <a:spcPct val="0"/>
        </a:spcBef>
        <a:buNone/>
        <a:defRPr sz="5600" b="0" kern="1200">
          <a:solidFill>
            <a:schemeClr val="tx2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Clr>
          <a:schemeClr val="accent2"/>
        </a:buClr>
        <a:buFont typeface="Arial"/>
        <a:buNone/>
        <a:defRPr sz="4267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990575" indent="-380990" algn="l" defTabSz="609585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3733" kern="1200">
          <a:solidFill>
            <a:schemeClr val="bg2"/>
          </a:solidFill>
          <a:latin typeface="Calibri Light"/>
          <a:ea typeface="+mn-ea"/>
          <a:cs typeface="Calibri Light"/>
        </a:defRPr>
      </a:lvl2pPr>
      <a:lvl3pPr marL="1523962" indent="-304792" algn="l" defTabSz="609585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3200" kern="1200">
          <a:solidFill>
            <a:schemeClr val="bg2"/>
          </a:solidFill>
          <a:latin typeface="Calibri Light"/>
          <a:ea typeface="+mn-ea"/>
          <a:cs typeface="Calibri Light"/>
        </a:defRPr>
      </a:lvl3pPr>
      <a:lvl4pPr marL="2133547" indent="-304792" algn="l" defTabSz="609585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667" kern="1200">
          <a:solidFill>
            <a:schemeClr val="bg2">
              <a:lumMod val="25000"/>
            </a:schemeClr>
          </a:solidFill>
          <a:latin typeface="Calibri Light"/>
          <a:ea typeface="+mn-ea"/>
          <a:cs typeface="Calibri Light"/>
        </a:defRPr>
      </a:lvl4pPr>
      <a:lvl5pPr marL="2743131" indent="-304792" algn="l" defTabSz="609585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667" kern="1200">
          <a:solidFill>
            <a:schemeClr val="bg2">
              <a:lumMod val="25000"/>
            </a:schemeClr>
          </a:solidFill>
          <a:latin typeface="Calibri Light"/>
          <a:ea typeface="+mn-ea"/>
          <a:cs typeface="Calibri Light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5765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Session title here</a:t>
            </a: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654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Name, PhD</a:t>
            </a: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Professor title</a:t>
            </a: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Department of XXX</a:t>
            </a:r>
          </a:p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Columbia University</a:t>
            </a: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98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622040" y="463666"/>
            <a:ext cx="11271383" cy="101343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622300" y="1303264"/>
            <a:ext cx="11271251" cy="711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8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3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63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8583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622040" y="463666"/>
            <a:ext cx="11271383" cy="101343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622300" y="1303264"/>
            <a:ext cx="11271251" cy="711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1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3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8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8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622040" y="463666"/>
            <a:ext cx="11271383" cy="101343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622300" y="1303264"/>
            <a:ext cx="11271251" cy="711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4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D4F91"/>
      </a:dk2>
      <a:lt2>
        <a:srgbClr val="535659"/>
      </a:lt2>
      <a:accent1>
        <a:srgbClr val="0077C8"/>
      </a:accent1>
      <a:accent2>
        <a:srgbClr val="FFA300"/>
      </a:accent2>
      <a:accent3>
        <a:srgbClr val="AE2473"/>
      </a:accent3>
      <a:accent4>
        <a:srgbClr val="FC4C02"/>
      </a:accent4>
      <a:accent5>
        <a:srgbClr val="228848"/>
      </a:accent5>
      <a:accent6>
        <a:srgbClr val="75787B"/>
      </a:accent6>
      <a:hlink>
        <a:srgbClr val="0077C8"/>
      </a:hlink>
      <a:folHlink>
        <a:srgbClr val="0077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91436" tIns="45718" rIns="91436" bIns="45718" spcCol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10396</TotalTime>
  <Words>13</Words>
  <Application>Microsoft Office PowerPoint</Application>
  <PresentationFormat>Widescreen</PresentationFormat>
  <Paragraphs>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Office Theme</vt:lpstr>
      <vt:lpstr>Session title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</dc:creator>
  <cp:lastModifiedBy>Chiuzan, Codruta</cp:lastModifiedBy>
  <cp:revision>224</cp:revision>
  <dcterms:created xsi:type="dcterms:W3CDTF">2017-06-27T18:08:19Z</dcterms:created>
  <dcterms:modified xsi:type="dcterms:W3CDTF">2019-05-03T19:03:04Z</dcterms:modified>
</cp:coreProperties>
</file>