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64AE4-09B9-867F-B01A-7BA6DB2D5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AB0B8-90AF-D865-B913-F41D6EB06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25437-E4C2-A0AE-AC79-D1F13B89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4B72-9D19-4356-8EEF-CC66D1BEFAE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BEF1C-B516-B598-FEC7-3D6F25CA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FAC73-1484-6177-E7BA-95E681BB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2D2F-7EA3-484F-A6DE-26DAAA6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4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B39C4-D1E0-1E67-C7F4-3F785F0F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E2986-3A4D-55C4-DB67-18952B1E4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5050F-7BB9-017E-88DA-1F50D512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4B72-9D19-4356-8EEF-CC66D1BEFAE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914FF-8BB7-DDF3-D56B-E8632258F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2227D-50D6-4BCF-77B6-B4B61AA1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2D2F-7EA3-484F-A6DE-26DAAA6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9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8434AF-9C94-13D4-AB0D-81F52CAE8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4D0B1-7FED-847D-C467-520F4E00F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90FBD-6C2D-54EF-7CE3-A45753AF8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4B72-9D19-4356-8EEF-CC66D1BEFAE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1F6B2-D62F-C3A8-61D0-E428BB1A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D92C4-5EBD-6668-56F3-07C9B1ED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2D2F-7EA3-484F-A6DE-26DAAA6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0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79D1F-5965-626D-097B-0B271859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36596-57C0-DBA4-E4DE-E9C98B04A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A8AC5-7E95-5C8E-9885-5EBD1FB00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4B72-9D19-4356-8EEF-CC66D1BEFAE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F87A9-2129-D0CE-6D38-A8F65B93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6DDC6-D5DC-3335-0B27-8E65FA04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2D2F-7EA3-484F-A6DE-26DAAA6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34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0401-5E5C-1282-F4CB-CAC2CEA1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F8C9C-FCDA-71D4-89A0-396C2AFE5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C7485-E8CE-6233-A470-38B302404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4B72-9D19-4356-8EEF-CC66D1BEFAE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8EE96-6566-B4D4-AF4A-D4CAA54A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8B7A6-F9A3-D6DB-40B3-BC87ACD7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2D2F-7EA3-484F-A6DE-26DAAA6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0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282C-464E-31D1-BB2E-1C0B0D1F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3A0B7-96E7-7B6D-6678-4D0198686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F3DD1-D4DC-35B0-60E8-F05922426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DB058-9CE5-70E8-4119-3895D59D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4B72-9D19-4356-8EEF-CC66D1BEFAE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3D546-A25C-ACF8-0A29-0FB0E0BA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35EE0-2D7A-B96E-9865-8860226AD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2D2F-7EA3-484F-A6DE-26DAAA6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7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06B2-D366-53BE-9DC2-DE6545C4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2F08F-3EFF-1F95-C01C-267D3460E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D18E0-A8ED-A355-1766-6F2BF3434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1A6DE-0535-EFDA-2FF6-05EE23772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190C3-5570-0088-1DC7-F19FFD8FE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851D8-A3FD-EB86-9107-9DB8AEA6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4B72-9D19-4356-8EEF-CC66D1BEFAE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32B05B-9EDD-4314-4F7D-2C7B12BB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D025E4-B323-E19B-3516-116B9932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2D2F-7EA3-484F-A6DE-26DAAA6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6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D646-9343-72DD-74D4-EF49CFF1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96451-1726-21F4-FB72-E12CC0DF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4B72-9D19-4356-8EEF-CC66D1BEFAE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8449F-5CB0-07FC-D212-B016B299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4AB83-5812-2C47-B45A-C8FC47BC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2D2F-7EA3-484F-A6DE-26DAAA6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1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CB54A-7E75-D935-F677-73D10A60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4B72-9D19-4356-8EEF-CC66D1BEFAE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B3B485-C56D-7725-5AEB-679109A3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739D2-9702-A415-14FE-DB3B18D34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2D2F-7EA3-484F-A6DE-26DAAA6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8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8164-ACBD-C619-8557-C64457F90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A980C-9AD6-1F08-DB27-5D14825DF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140E0-7E0B-14F8-2C92-7524CF8D7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C76D8-3B1E-F07C-7405-D71353A8B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4B72-9D19-4356-8EEF-CC66D1BEFAE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6069D-9B9C-EBF3-3A2B-8264DDF18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45E81-388D-5A14-D887-C7995F39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2D2F-7EA3-484F-A6DE-26DAAA6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0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58384-D739-6DA0-D790-2329D41A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411416-BFF1-B77B-08EB-55E316143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3C0B3-8364-A67A-25BA-0074865E5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594D7-9CAE-A0BE-8796-49474AEE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4B72-9D19-4356-8EEF-CC66D1BEFAE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F0565-0D28-C1FE-1956-30C16A16E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983C7-52CC-F8C2-8A52-76CD49B1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2D2F-7EA3-484F-A6DE-26DAAA6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1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459D34-A1FE-4857-95E1-01830A012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A716D-83BD-9278-A3CB-EF8B7D496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CB3F7-8F86-6DAF-573A-AC35E7A88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24B72-9D19-4356-8EEF-CC66D1BEFAE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162FE-D722-AC06-AE45-689A485B0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B0028-AE3C-FD91-EAB0-389EEC44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62D2F-7EA3-484F-A6DE-26DAAA6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7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5107-53A0-78AA-2E8B-DB7B53EEEC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3C8B6-D078-71ED-DF1C-9DB0C3447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948" y="3507698"/>
            <a:ext cx="9064052" cy="1750102"/>
          </a:xfrm>
        </p:spPr>
        <p:txBody>
          <a:bodyPr/>
          <a:lstStyle/>
          <a:p>
            <a:r>
              <a:rPr lang="en-US" dirty="0"/>
              <a:t>Connect Four</a:t>
            </a:r>
          </a:p>
        </p:txBody>
      </p:sp>
    </p:spTree>
    <p:extLst>
      <p:ext uri="{BB962C8B-B14F-4D97-AF65-F5344CB8AC3E}">
        <p14:creationId xmlns:p14="http://schemas.microsoft.com/office/powerpoint/2010/main" val="168258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EF1C8C-75FC-8D4F-505A-BA03E8B2F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4" y="1017352"/>
            <a:ext cx="11731559" cy="584064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B0CD598-2D0B-BBF0-A439-2F7C8E096EAE}"/>
              </a:ext>
            </a:extLst>
          </p:cNvPr>
          <p:cNvSpPr txBox="1">
            <a:spLocks/>
          </p:cNvSpPr>
          <p:nvPr/>
        </p:nvSpPr>
        <p:spPr>
          <a:xfrm>
            <a:off x="838200" y="18967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Class Diagram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9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C144-5ADE-4E8D-8E6C-3E55B86B4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Board.cpp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125CE-CE2C-1861-98D0-2820A4F19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the classes for the ASCII graphics. </a:t>
            </a:r>
          </a:p>
          <a:p>
            <a:r>
              <a:rPr lang="en-US" dirty="0"/>
              <a:t>Contains functions for adding checkers</a:t>
            </a:r>
          </a:p>
          <a:p>
            <a:r>
              <a:rPr lang="en-US" dirty="0"/>
              <a:t>Contains function for checking if the game has been won or not.</a:t>
            </a:r>
          </a:p>
        </p:txBody>
      </p:sp>
    </p:spTree>
    <p:extLst>
      <p:ext uri="{BB962C8B-B14F-4D97-AF65-F5344CB8AC3E}">
        <p14:creationId xmlns:p14="http://schemas.microsoft.com/office/powerpoint/2010/main" val="194125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51EA-71F3-872C-9D25-5C8664CE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AI_Player.cpp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CED7D-1D53-34AE-A6A7-C525117D7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functions for </a:t>
            </a:r>
            <a:r>
              <a:rPr lang="en-US" dirty="0" err="1"/>
              <a:t>AI_Player</a:t>
            </a:r>
            <a:r>
              <a:rPr lang="en-US" dirty="0"/>
              <a:t> that will analyze the current state of the game and make the next move accordingly</a:t>
            </a:r>
          </a:p>
          <a:p>
            <a:r>
              <a:rPr lang="en-US" dirty="0"/>
              <a:t>Will then use Board functions to make their move.</a:t>
            </a:r>
          </a:p>
          <a:p>
            <a:r>
              <a:rPr lang="en-US" dirty="0"/>
              <a:t>Used for identification i.e. or which is the active player.</a:t>
            </a:r>
          </a:p>
        </p:txBody>
      </p:sp>
    </p:spTree>
    <p:extLst>
      <p:ext uri="{BB962C8B-B14F-4D97-AF65-F5344CB8AC3E}">
        <p14:creationId xmlns:p14="http://schemas.microsoft.com/office/powerpoint/2010/main" val="156550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51EA-71F3-872C-9D25-5C8664CE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Player.cpp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CED7D-1D53-34AE-A6A7-C525117D7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basic instructions for the player and how they can interact with the game.</a:t>
            </a:r>
          </a:p>
          <a:p>
            <a:r>
              <a:rPr lang="en-US" dirty="0"/>
              <a:t>Used also for identifying the active player. Who won … etc.</a:t>
            </a:r>
          </a:p>
        </p:txBody>
      </p:sp>
    </p:spTree>
    <p:extLst>
      <p:ext uri="{BB962C8B-B14F-4D97-AF65-F5344CB8AC3E}">
        <p14:creationId xmlns:p14="http://schemas.microsoft.com/office/powerpoint/2010/main" val="1544088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116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Architecture</vt:lpstr>
      <vt:lpstr>PowerPoint Presentation</vt:lpstr>
      <vt:lpstr>Board.cpp</vt:lpstr>
      <vt:lpstr>AI_Player.cpp</vt:lpstr>
      <vt:lpstr>Player.cpp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Sui, Jialin</dc:creator>
  <cp:lastModifiedBy>Meier, Stefan, Jakob Shao</cp:lastModifiedBy>
  <cp:revision>4</cp:revision>
  <dcterms:created xsi:type="dcterms:W3CDTF">2022-11-30T16:46:58Z</dcterms:created>
  <dcterms:modified xsi:type="dcterms:W3CDTF">2022-12-13T02:41:56Z</dcterms:modified>
</cp:coreProperties>
</file>