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86" r:id="rId2"/>
    <p:sldId id="447" r:id="rId3"/>
    <p:sldId id="484" r:id="rId4"/>
    <p:sldId id="485" r:id="rId5"/>
    <p:sldId id="486" r:id="rId6"/>
    <p:sldId id="480" r:id="rId7"/>
    <p:sldId id="483" r:id="rId8"/>
    <p:sldId id="466" r:id="rId9"/>
    <p:sldId id="487" r:id="rId10"/>
    <p:sldId id="488" r:id="rId11"/>
    <p:sldId id="489" r:id="rId12"/>
    <p:sldId id="468" r:id="rId13"/>
    <p:sldId id="490" r:id="rId14"/>
    <p:sldId id="469" r:id="rId15"/>
    <p:sldId id="47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71" r:id="rId24"/>
    <p:sldId id="474" r:id="rId25"/>
    <p:sldId id="498" r:id="rId26"/>
    <p:sldId id="499" r:id="rId27"/>
    <p:sldId id="500" r:id="rId28"/>
    <p:sldId id="501" r:id="rId29"/>
    <p:sldId id="502" r:id="rId30"/>
    <p:sldId id="503" r:id="rId31"/>
    <p:sldId id="446" r:id="rId32"/>
    <p:sldId id="448" r:id="rId33"/>
    <p:sldId id="504" r:id="rId34"/>
    <p:sldId id="505" r:id="rId35"/>
    <p:sldId id="506" r:id="rId36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EB5"/>
    <a:srgbClr val="90BD87"/>
    <a:srgbClr val="5CA4B8"/>
    <a:srgbClr val="6FC5DA"/>
    <a:srgbClr val="85E7FF"/>
    <a:srgbClr val="00FDFF"/>
    <a:srgbClr val="7EC8E8"/>
    <a:srgbClr val="424242"/>
    <a:srgbClr val="845B23"/>
    <a:srgbClr val="F38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94249" autoAdjust="0"/>
  </p:normalViewPr>
  <p:slideViewPr>
    <p:cSldViewPr snapToGrid="0">
      <p:cViewPr>
        <p:scale>
          <a:sx n="60" d="100"/>
          <a:sy n="60" d="100"/>
        </p:scale>
        <p:origin x="438" y="330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6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6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9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4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7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0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4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9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6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6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3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14-6-2020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971891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Welcome to the Oddball Number Task.</a:t>
            </a:r>
          </a:p>
          <a:p>
            <a:endParaRPr lang="en-US" sz="1960" dirty="0"/>
          </a:p>
          <a:p>
            <a:r>
              <a:rPr lang="en-US" sz="1960" dirty="0"/>
              <a:t>You can move through the instructions by clicking “Next”</a:t>
            </a:r>
            <a:endParaRPr lang="nl-NL" sz="1960" dirty="0"/>
          </a:p>
        </p:txBody>
      </p:sp>
    </p:spTree>
    <p:extLst>
      <p:ext uri="{BB962C8B-B14F-4D97-AF65-F5344CB8AC3E}">
        <p14:creationId xmlns:p14="http://schemas.microsoft.com/office/powerpoint/2010/main" val="8959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198189" cy="725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different </a:t>
            </a:r>
            <a:r>
              <a:rPr lang="en-US" sz="1960" dirty="0"/>
              <a:t> from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233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0385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569893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different </a:t>
            </a:r>
            <a:r>
              <a:rPr lang="en-US" sz="1960" dirty="0"/>
              <a:t> from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number 2 is the oddball </a:t>
            </a:r>
            <a:r>
              <a:rPr lang="en-US" sz="1960" b="1" i="1" dirty="0"/>
              <a:t>BUT</a:t>
            </a:r>
            <a:r>
              <a:rPr lang="en-US" sz="1960" b="1" dirty="0"/>
              <a:t> </a:t>
            </a:r>
            <a:r>
              <a:rPr lang="en-US" sz="1960" dirty="0"/>
              <a:t>is in the first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2)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233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3BE48-7EA6-47F0-9ACF-181D94B458EC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07000-E74E-40A4-9140-68E379B6877A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957CAE1E-FD41-4000-AA52-00F8523C83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60113C21-6C3B-4E6A-B29B-108F34795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3DE90C-9E66-41C4-BC2A-44696115993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E0661A-B7D5-42D7-B34C-89F1D080C56D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AF80EE-3A50-46EA-91C1-7199C475B6B9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9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0040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The “+” indicates the start of a new trial that is about to appear on </a:t>
            </a:r>
          </a:p>
          <a:p>
            <a:r>
              <a:rPr lang="en-US" sz="1960" dirty="0"/>
              <a:t>the screen.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43550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085349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86288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84969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8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BAB64-28DE-4267-A56F-EB19958A3632}"/>
              </a:ext>
            </a:extLst>
          </p:cNvPr>
          <p:cNvGrpSpPr/>
          <p:nvPr/>
        </p:nvGrpSpPr>
        <p:grpSpPr>
          <a:xfrm>
            <a:off x="7016641" y="4876800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AAB9DC-75D6-4E08-B275-DF2A3B5367AC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6DB42D94-743C-4F4B-8878-78245D432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CFBF6783-9E66-4B31-B28F-93F1FCCC1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338B6A-4BB2-4182-835E-FD19AA496BF6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D4E45D-CBB8-46F9-A86A-46A4DEDADD28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5F6EE8-E255-4A8D-A7E9-24D9E7734D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2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85256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54368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78DEA-C257-490E-AC62-D3DD46B74201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63013F-5383-40DB-9377-FD295F947801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76406B49-B187-4C3C-AA9C-691F448788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E10B6FC-706B-4335-B860-217EA1BBD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590A22-ECAE-4B30-8649-EF5740D08E7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A8297-ACA2-435A-99F1-8FA8824115F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D1B76-9FD7-45EB-A382-60743FAA76D9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1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5553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4" y="1587163"/>
            <a:ext cx="5923545" cy="220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this task, you will see a set of three symbols. </a:t>
            </a:r>
          </a:p>
          <a:p>
            <a:endParaRPr lang="en-US" sz="1960" dirty="0"/>
          </a:p>
          <a:p>
            <a:r>
              <a:rPr lang="en-US" sz="1960" dirty="0"/>
              <a:t>These symbols can be the number 1, 2, 3 or the letter X.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84628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93326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83F28C-A926-433C-834C-AD0E71065B1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0AC6E2-E7ED-4BFC-BB8E-AF0263782D8C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848F46D3-DF5A-419C-A298-F12625968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C381FFB-AADE-402E-84DE-EF17AF806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00573-8347-4682-8500-E9407A50D76D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3ED8DD-025B-44ED-8601-91623399E22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7032D-5188-4AAF-86E6-8AA52A13C77C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37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33833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94654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A379C-4F77-41B0-9517-5E5B84B1BEA1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31BDF1-78A7-4AAD-8156-F19702041B11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E2535F4F-1623-4092-84A3-05E87CE3A9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A95AA4C-43B2-459F-8267-2FB5834B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BB813-3109-41A2-8B15-5C1FA2F841E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467131-5089-4881-82E3-D2E41BA39EAE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EB154-1FAA-4E46-B814-6599FCA6E435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7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62704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63200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D7E43-C9DE-4A11-90FF-75AC79F8D480}"/>
              </a:ext>
            </a:extLst>
          </p:cNvPr>
          <p:cNvGrpSpPr/>
          <p:nvPr/>
        </p:nvGrpSpPr>
        <p:grpSpPr>
          <a:xfrm>
            <a:off x="7016641" y="488819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D4DC79-7362-4DD8-ACB4-8D1F0E2DFACB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70BA1C11-E568-4E68-BA36-E0DDCCC87A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271433FF-2B24-4595-A847-C2FAD09CC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1C5630-7722-40B7-8AF2-62E2B37A28A1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11E7F6-E4B4-430A-8565-B05A137A7B41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67A0C4-4B06-42A9-BAB6-B801257B4250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7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35777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5581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first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u="sng" dirty="0"/>
              <a:t>X</a:t>
            </a:r>
            <a:r>
              <a:rPr lang="en-US" sz="4620" dirty="0"/>
              <a:t> _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955402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84FE2-52EC-49B1-8D9B-23093D29A1F1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C3B11B-1528-416A-BEB7-8064E16A1B52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2CBFDC0D-4390-46DE-A66B-826292793C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112A182B-91A1-48DD-8D5E-AEA4F9D3B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50AD93-C9B2-410E-AFB1-5818384E0114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4F684-8AF1-4C47-A18E-EC9A3E38B6BC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7FEA59-2C8B-4477-A27B-A7F7DD1C54FB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954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3442674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Now you will practice </a:t>
            </a:r>
            <a:r>
              <a:rPr lang="en-US" sz="1960"/>
              <a:t>this task. </a:t>
            </a:r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12447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8719401-79A0-4438-A0EE-CEF13AB4D28A}"/>
              </a:ext>
            </a:extLst>
          </p:cNvPr>
          <p:cNvSpPr txBox="1"/>
          <p:nvPr/>
        </p:nvSpPr>
        <p:spPr>
          <a:xfrm>
            <a:off x="1011234" y="1625092"/>
            <a:ext cx="139615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[PRACTICE TRIALS]</a:t>
            </a:r>
            <a:endParaRPr lang="nl-NL" sz="1260" dirty="0"/>
          </a:p>
        </p:txBody>
      </p:sp>
    </p:spTree>
    <p:extLst>
      <p:ext uri="{BB962C8B-B14F-4D97-AF65-F5344CB8AC3E}">
        <p14:creationId xmlns:p14="http://schemas.microsoft.com/office/powerpoint/2010/main" val="201225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A8AB93-0C72-470A-A7D4-DCAF00B2052F}"/>
              </a:ext>
            </a:extLst>
          </p:cNvPr>
          <p:cNvGrpSpPr/>
          <p:nvPr/>
        </p:nvGrpSpPr>
        <p:grpSpPr>
          <a:xfrm>
            <a:off x="1065374" y="247745"/>
            <a:ext cx="7013251" cy="6153055"/>
            <a:chOff x="282189" y="1704364"/>
            <a:chExt cx="7013251" cy="61530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7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B26A6-3C44-4C4E-828B-3FCEA01EEC28}"/>
              </a:ext>
            </a:extLst>
          </p:cNvPr>
          <p:cNvGrpSpPr/>
          <p:nvPr/>
        </p:nvGrpSpPr>
        <p:grpSpPr>
          <a:xfrm>
            <a:off x="1065374" y="300107"/>
            <a:ext cx="7013251" cy="6335081"/>
            <a:chOff x="-632648" y="1704364"/>
            <a:chExt cx="7013251" cy="63350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19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9010A2-899E-4516-A826-7DAE81BFB592}"/>
              </a:ext>
            </a:extLst>
          </p:cNvPr>
          <p:cNvGrpSpPr/>
          <p:nvPr/>
        </p:nvGrpSpPr>
        <p:grpSpPr>
          <a:xfrm>
            <a:off x="79394" y="256564"/>
            <a:ext cx="7013251" cy="6264032"/>
            <a:chOff x="-1949364" y="1704364"/>
            <a:chExt cx="7013251" cy="62640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4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second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_ </a:t>
            </a:r>
            <a:r>
              <a:rPr lang="en-US" sz="4620" u="sng" dirty="0"/>
              <a:t>X</a:t>
            </a:r>
            <a:r>
              <a:rPr lang="en-US" sz="4620" dirty="0"/>
              <a:t>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11033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third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 _ _ </a:t>
            </a:r>
            <a:r>
              <a:rPr lang="en-US" sz="4620" u="sng" dirty="0"/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0302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116545"/>
            <a:ext cx="61558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trial. Each trial will have an oddball </a:t>
            </a:r>
          </a:p>
          <a:p>
            <a:r>
              <a:rPr lang="en-US" sz="1960" dirty="0"/>
              <a:t>symbol which is different from the other two symbols. </a:t>
            </a:r>
          </a:p>
          <a:p>
            <a:endParaRPr lang="en-US" sz="1960" dirty="0"/>
          </a:p>
          <a:p>
            <a:r>
              <a:rPr lang="en-US" sz="1960" dirty="0"/>
              <a:t>Your task is to pick out which symbol is the oddball.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079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12569" cy="603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respond to the oddball by pressing these keys with your </a:t>
            </a:r>
          </a:p>
          <a:p>
            <a:r>
              <a:rPr lang="en-US" sz="1960" dirty="0"/>
              <a:t>left hand:</a:t>
            </a:r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ring finger on the “1” key  (for when the oddball is the number 1)</a:t>
            </a:r>
          </a:p>
          <a:p>
            <a:endParaRPr lang="en-US" sz="1960" dirty="0"/>
          </a:p>
          <a:p>
            <a:r>
              <a:rPr lang="en-US" sz="1960" dirty="0"/>
              <a:t>	middle finger on the “2” key (for when the oddball is the number 2)</a:t>
            </a:r>
          </a:p>
          <a:p>
            <a:endParaRPr lang="en-US" sz="1960" dirty="0"/>
          </a:p>
          <a:p>
            <a:r>
              <a:rPr lang="en-US" sz="1960" dirty="0"/>
              <a:t>	index finger on the “3” key (for when the oddball is the number 3)</a:t>
            </a:r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51668-F61E-4DAE-BDC7-1CCBCF2260AC}"/>
              </a:ext>
            </a:extLst>
          </p:cNvPr>
          <p:cNvGrpSpPr/>
          <p:nvPr/>
        </p:nvGrpSpPr>
        <p:grpSpPr>
          <a:xfrm>
            <a:off x="2647141" y="4491790"/>
            <a:ext cx="3849718" cy="1618045"/>
            <a:chOff x="-1636348" y="436729"/>
            <a:chExt cx="12070680" cy="8610417"/>
          </a:xfrm>
        </p:grpSpPr>
        <p:pic>
          <p:nvPicPr>
            <p:cNvPr id="5" name="Picture 4" descr="A close up of a computer keyboard&#10;&#10;Description automatically generated">
              <a:extLst>
                <a:ext uri="{FF2B5EF4-FFF2-40B4-BE49-F238E27FC236}">
                  <a16:creationId xmlns:a16="http://schemas.microsoft.com/office/drawing/2014/main" id="{1797C64D-9EFD-49B6-B77E-55F22AFCE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0" t="29433" r="49218" b="57839"/>
            <a:stretch/>
          </p:blipFill>
          <p:spPr>
            <a:xfrm>
              <a:off x="2113043" y="774788"/>
              <a:ext cx="5258139" cy="1623319"/>
            </a:xfrm>
            <a:prstGeom prst="roundRect">
              <a:avLst/>
            </a:prstGeom>
          </p:spPr>
        </p:pic>
        <p:pic>
          <p:nvPicPr>
            <p:cNvPr id="6" name="Picture 5" descr="A picture containing clip, black, light, white&#10;&#10;Description automatically generated">
              <a:extLst>
                <a:ext uri="{FF2B5EF4-FFF2-40B4-BE49-F238E27FC236}">
                  <a16:creationId xmlns:a16="http://schemas.microsoft.com/office/drawing/2014/main" id="{A27F4203-2A3D-4824-9C24-108451D0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6348" y="436729"/>
              <a:ext cx="12070680" cy="8610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7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6904582" cy="483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same</a:t>
            </a:r>
            <a:r>
              <a:rPr lang="en-US" sz="1960" dirty="0"/>
              <a:t> as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00866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616380" cy="845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same</a:t>
            </a:r>
            <a:r>
              <a:rPr lang="en-US" sz="1960" dirty="0"/>
              <a:t> as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number 1 is the oddball </a:t>
            </a:r>
            <a:r>
              <a:rPr lang="en-US" sz="1960" b="1" i="1" dirty="0"/>
              <a:t>AND</a:t>
            </a:r>
            <a:r>
              <a:rPr lang="en-US" sz="1960" b="1" dirty="0"/>
              <a:t> </a:t>
            </a:r>
            <a:r>
              <a:rPr lang="en-US" sz="1960" dirty="0"/>
              <a:t>is in the first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1)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84FAB-89FE-4F0B-99A7-076096692DDD}"/>
              </a:ext>
            </a:extLst>
          </p:cNvPr>
          <p:cNvGrpSpPr/>
          <p:nvPr/>
        </p:nvGrpSpPr>
        <p:grpSpPr>
          <a:xfrm>
            <a:off x="7016641" y="490888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3CD16-5D15-4AF8-B205-FB398354FDBE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4F46553B-BBEB-4639-941D-44054C93C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83FD0F65-2439-445F-9C2C-E3FBA371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EA118-F106-412F-8475-02CFC815B8DB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14D8D-C942-40F9-8821-F757BA551E9F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0648A-88D3-4F82-BEFC-12CC3291702E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283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28085</TotalTime>
  <Words>784</Words>
  <Application>Microsoft Office PowerPoint</Application>
  <PresentationFormat>Custom</PresentationFormat>
  <Paragraphs>575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Temitope Oshinowo</cp:lastModifiedBy>
  <cp:revision>367</cp:revision>
  <dcterms:created xsi:type="dcterms:W3CDTF">2019-05-13T08:16:18Z</dcterms:created>
  <dcterms:modified xsi:type="dcterms:W3CDTF">2020-06-15T00:29:22Z</dcterms:modified>
</cp:coreProperties>
</file>