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507" r:id="rId2"/>
    <p:sldId id="522" r:id="rId3"/>
    <p:sldId id="548" r:id="rId4"/>
    <p:sldId id="549" r:id="rId5"/>
    <p:sldId id="557" r:id="rId6"/>
    <p:sldId id="570" r:id="rId7"/>
    <p:sldId id="511" r:id="rId8"/>
    <p:sldId id="558" r:id="rId9"/>
    <p:sldId id="536" r:id="rId10"/>
    <p:sldId id="559" r:id="rId11"/>
    <p:sldId id="560" r:id="rId12"/>
    <p:sldId id="563" r:id="rId13"/>
    <p:sldId id="566" r:id="rId14"/>
    <p:sldId id="517" r:id="rId15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36"/>
    <a:srgbClr val="1B1CD7"/>
    <a:srgbClr val="F8A60F"/>
    <a:srgbClr val="C4FEB5"/>
    <a:srgbClr val="90BD87"/>
    <a:srgbClr val="5CA4B8"/>
    <a:srgbClr val="6FC5DA"/>
    <a:srgbClr val="85E7FF"/>
    <a:srgbClr val="00FDFF"/>
    <a:srgbClr val="7E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4" autoAdjust="0"/>
    <p:restoredTop sz="94301" autoAdjust="0"/>
  </p:normalViewPr>
  <p:slideViewPr>
    <p:cSldViewPr snapToGrid="0">
      <p:cViewPr varScale="1">
        <p:scale>
          <a:sx n="93" d="100"/>
          <a:sy n="93" d="100"/>
        </p:scale>
        <p:origin x="224" y="200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04-05-2021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746078" cy="431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60" dirty="0"/>
          </a:p>
          <a:p>
            <a:r>
              <a:rPr lang="en-US" sz="1960" dirty="0"/>
              <a:t>Great job! </a:t>
            </a:r>
          </a:p>
          <a:p>
            <a:endParaRPr lang="en-US" sz="1960" dirty="0"/>
          </a:p>
          <a:p>
            <a:r>
              <a:rPr lang="en-US" sz="1960" dirty="0"/>
              <a:t>Now that you have learned the </a:t>
            </a:r>
            <a:r>
              <a:rPr lang="en-US" sz="1960" b="1" dirty="0"/>
              <a:t>Oddball Number Game </a:t>
            </a:r>
          </a:p>
          <a:p>
            <a:endParaRPr lang="en-US" sz="1960" b="1" dirty="0"/>
          </a:p>
          <a:p>
            <a:r>
              <a:rPr lang="en-US" sz="1960" dirty="0"/>
              <a:t>and its </a:t>
            </a:r>
            <a:r>
              <a:rPr lang="en-US" sz="1960" b="1" i="1" dirty="0">
                <a:solidFill>
                  <a:srgbClr val="1B1CD7"/>
                </a:solidFill>
              </a:rPr>
              <a:t>matching </a:t>
            </a:r>
            <a:r>
              <a:rPr lang="en-US" sz="1960" dirty="0"/>
              <a:t>and </a:t>
            </a:r>
            <a:r>
              <a:rPr lang="en-US" sz="1960" b="1" i="1" dirty="0">
                <a:solidFill>
                  <a:schemeClr val="accent2"/>
                </a:solidFill>
              </a:rPr>
              <a:t>mismatching </a:t>
            </a:r>
            <a:r>
              <a:rPr lang="en-US" sz="1960" dirty="0"/>
              <a:t>trials, you will now learn the </a:t>
            </a:r>
          </a:p>
          <a:p>
            <a:endParaRPr lang="en-US" sz="1960" b="1" dirty="0"/>
          </a:p>
          <a:p>
            <a:r>
              <a:rPr lang="en-US" sz="1960" b="1" dirty="0"/>
              <a:t>Batch Choice Game.</a:t>
            </a: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47434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375050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Please make a batch choice in under 3 seconds. If you do not make a choice, </a:t>
            </a:r>
          </a:p>
          <a:p>
            <a:endParaRPr lang="en-US" sz="1960" dirty="0"/>
          </a:p>
          <a:p>
            <a:r>
              <a:rPr lang="en-US" sz="1960" dirty="0"/>
              <a:t>the computer will automatically make one for you and you will see this message: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8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EA942-DCAB-4680-9686-68DAE65DB2DD}"/>
              </a:ext>
            </a:extLst>
          </p:cNvPr>
          <p:cNvSpPr txBox="1"/>
          <p:nvPr/>
        </p:nvSpPr>
        <p:spPr>
          <a:xfrm>
            <a:off x="4114800" y="2554275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Too slow…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642331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Please try your best on each trial. If you make 2 errors in a row, </a:t>
            </a:r>
          </a:p>
          <a:p>
            <a:endParaRPr lang="en-US" sz="1960" dirty="0"/>
          </a:p>
          <a:p>
            <a:r>
              <a:rPr lang="en-US" sz="1960" dirty="0"/>
              <a:t>including missing trials, you will see a black dot: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A053D-1C7B-46C4-8187-933F85A112AB}"/>
              </a:ext>
            </a:extLst>
          </p:cNvPr>
          <p:cNvSpPr/>
          <p:nvPr/>
        </p:nvSpPr>
        <p:spPr>
          <a:xfrm>
            <a:off x="3833157" y="3283639"/>
            <a:ext cx="1452283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281626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If you select the batch with fewer trials, there will be a wait period before </a:t>
            </a:r>
          </a:p>
          <a:p>
            <a:r>
              <a:rPr lang="en-US" sz="1960" dirty="0"/>
              <a:t>and after the trials. So </a:t>
            </a:r>
            <a:r>
              <a:rPr lang="en-US" sz="1960" b="1" dirty="0"/>
              <a:t>the game will take the same amount of time regardless </a:t>
            </a:r>
          </a:p>
          <a:p>
            <a:r>
              <a:rPr lang="en-US" sz="1960" b="1" dirty="0"/>
              <a:t>of which batch you choose.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8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782591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During a wait period you will see this screen: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EBB8-46E6-4D73-910C-079E96EE182C}"/>
              </a:ext>
            </a:extLst>
          </p:cNvPr>
          <p:cNvSpPr txBox="1"/>
          <p:nvPr/>
        </p:nvSpPr>
        <p:spPr>
          <a:xfrm>
            <a:off x="4317977" y="3582892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4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792740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That is everything you need to know to play this game. </a:t>
            </a:r>
          </a:p>
          <a:p>
            <a:endParaRPr lang="en-US" sz="1960" dirty="0"/>
          </a:p>
          <a:p>
            <a:r>
              <a:rPr lang="en-US" sz="1960" dirty="0"/>
              <a:t>Now you will practice the Batch Choice game.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155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52645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the Batch Choice Game, you will decide between playing some </a:t>
            </a:r>
          </a:p>
          <a:p>
            <a:endParaRPr lang="en-US" sz="1960" dirty="0"/>
          </a:p>
          <a:p>
            <a:r>
              <a:rPr lang="en-US" sz="1960" dirty="0"/>
              <a:t>number of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</a:t>
            </a:r>
            <a:r>
              <a:rPr lang="en-US" sz="1960" b="1" i="1" dirty="0"/>
              <a:t>OR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414530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use the left arrow</a:t>
            </a:r>
            <a:r>
              <a:rPr lang="en-US" sz="1960" dirty="0">
                <a:sym typeface="Wingdings" panose="05000000000000000000" pitchFamily="2" charset="2"/>
              </a:rPr>
              <a:t> key </a:t>
            </a:r>
            <a:r>
              <a:rPr lang="en-US" sz="1960" dirty="0"/>
              <a:t>to choose the option on the left and the </a:t>
            </a:r>
          </a:p>
          <a:p>
            <a:endParaRPr lang="en-US" sz="1960" dirty="0">
              <a:sym typeface="Wingdings" panose="05000000000000000000" pitchFamily="2" charset="2"/>
            </a:endParaRPr>
          </a:p>
          <a:p>
            <a:r>
              <a:rPr lang="en-US" sz="1960" dirty="0">
                <a:sym typeface="Wingdings" panose="05000000000000000000" pitchFamily="2" charset="2"/>
              </a:rPr>
              <a:t>right arrow </a:t>
            </a:r>
            <a:r>
              <a:rPr lang="en-US" sz="1960" dirty="0"/>
              <a:t>key to choose the option on the right.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90091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Once you make your selection, that batch will become highlighted</a:t>
            </a:r>
          </a:p>
          <a:p>
            <a:endParaRPr lang="en-US" sz="1960" dirty="0"/>
          </a:p>
          <a:p>
            <a:r>
              <a:rPr lang="en-US" sz="1960" dirty="0"/>
              <a:t>in green.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233566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Then, the trials for the </a:t>
            </a:r>
            <a:r>
              <a:rPr lang="en-US" sz="1960" b="1" dirty="0"/>
              <a:t>Oddball Number Game</a:t>
            </a:r>
            <a:r>
              <a:rPr lang="en-US" sz="1960" b="1" i="1" dirty="0"/>
              <a:t> </a:t>
            </a:r>
            <a:r>
              <a:rPr lang="en-US" sz="1960" dirty="0"/>
              <a:t>will begin. </a:t>
            </a:r>
          </a:p>
          <a:p>
            <a:endParaRPr lang="en-US" sz="1960" dirty="0"/>
          </a:p>
          <a:p>
            <a:r>
              <a:rPr lang="en-US" sz="1960" dirty="0"/>
              <a:t>In this example, you would then play 7 matching trials. </a:t>
            </a:r>
            <a:endParaRPr lang="en-US" sz="462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802392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Remember to respond with your left hand for the </a:t>
            </a:r>
            <a:r>
              <a:rPr lang="en-US" sz="1960" b="1" dirty="0"/>
              <a:t>Oddball Number Game</a:t>
            </a:r>
            <a:r>
              <a:rPr lang="en-US" sz="1960" dirty="0"/>
              <a:t>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095090" y="3524863"/>
            <a:ext cx="11500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003</a:t>
            </a:r>
            <a:endParaRPr lang="en-US" sz="4600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FAAFE-7E07-49BB-968F-9911F9BAE942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39E0D0-FE5C-4DAC-A7B8-8B5F3577CA4B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7" name="Picture 16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ED0C48B9-D52D-48AE-9456-5B156B7D7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8" name="Picture 17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BC4460BC-B380-42E2-84FE-B8B8EF86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9040F8-3D50-49F2-8800-81B2475AA472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E9F2CC-E412-4E3F-B85D-B65B7F610DCE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05568A-53B4-422D-B940-4DA3876EBA17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5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760201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When you choose a batch in the </a:t>
            </a:r>
            <a:r>
              <a:rPr lang="en-US" sz="1960" b="1" dirty="0"/>
              <a:t>Batch Choice Game, </a:t>
            </a:r>
            <a:r>
              <a:rPr lang="en-US" sz="1960" dirty="0"/>
              <a:t>sometimes you must </a:t>
            </a:r>
          </a:p>
          <a:p>
            <a:endParaRPr lang="en-US" sz="1960" dirty="0"/>
          </a:p>
          <a:p>
            <a:r>
              <a:rPr lang="en-US" sz="1960" dirty="0"/>
              <a:t>complete the number of selected trials. </a:t>
            </a:r>
          </a:p>
          <a:p>
            <a:endParaRPr lang="en-US" sz="1960" dirty="0"/>
          </a:p>
          <a:p>
            <a:r>
              <a:rPr lang="en-US" sz="1960" dirty="0"/>
              <a:t>Other times you will not complete the selected trials and will instead</a:t>
            </a:r>
          </a:p>
          <a:p>
            <a:endParaRPr lang="en-US" sz="1960" dirty="0"/>
          </a:p>
          <a:p>
            <a:r>
              <a:rPr lang="en-US" sz="1960" dirty="0"/>
              <a:t>move on to your next choice. </a:t>
            </a:r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74711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5583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If you </a:t>
            </a:r>
            <a:r>
              <a:rPr lang="en-US" sz="1960" b="1" dirty="0"/>
              <a:t>do not have to </a:t>
            </a:r>
            <a:r>
              <a:rPr lang="en-US" sz="1960" dirty="0"/>
              <a:t>perform the trials, you will see the message below. </a:t>
            </a:r>
          </a:p>
          <a:p>
            <a:endParaRPr lang="en-US" sz="1960" dirty="0"/>
          </a:p>
          <a:p>
            <a:r>
              <a:rPr lang="en-US" sz="1960" dirty="0"/>
              <a:t>Please treat every choice like you will have to complete the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+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4BCF-CBF9-4FE6-963A-906258BCC022}"/>
              </a:ext>
            </a:extLst>
          </p:cNvPr>
          <p:cNvSpPr txBox="1"/>
          <p:nvPr/>
        </p:nvSpPr>
        <p:spPr>
          <a:xfrm>
            <a:off x="3653902" y="3547723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Trials omitted…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03137" cy="401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are a few more things you should keep in mind: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246903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29364</TotalTime>
  <Words>415</Words>
  <Application>Microsoft Macintosh PowerPoint</Application>
  <PresentationFormat>Custom</PresentationFormat>
  <Paragraphs>285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Elizabeth Tong</cp:lastModifiedBy>
  <cp:revision>481</cp:revision>
  <dcterms:created xsi:type="dcterms:W3CDTF">2019-05-13T08:16:18Z</dcterms:created>
  <dcterms:modified xsi:type="dcterms:W3CDTF">2021-05-05T01:06:22Z</dcterms:modified>
</cp:coreProperties>
</file>