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507" r:id="rId2"/>
    <p:sldId id="509" r:id="rId3"/>
    <p:sldId id="512" r:id="rId4"/>
    <p:sldId id="513" r:id="rId5"/>
    <p:sldId id="511" r:id="rId6"/>
    <p:sldId id="518" r:id="rId7"/>
    <p:sldId id="516" r:id="rId8"/>
    <p:sldId id="515" r:id="rId9"/>
    <p:sldId id="517" r:id="rId10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EB5"/>
    <a:srgbClr val="90BD87"/>
    <a:srgbClr val="5CA4B8"/>
    <a:srgbClr val="6FC5DA"/>
    <a:srgbClr val="85E7FF"/>
    <a:srgbClr val="00FDFF"/>
    <a:srgbClr val="7EC8E8"/>
    <a:srgbClr val="424242"/>
    <a:srgbClr val="845B23"/>
    <a:srgbClr val="F38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15" autoAdjust="0"/>
    <p:restoredTop sz="94301" autoAdjust="0"/>
  </p:normalViewPr>
  <p:slideViewPr>
    <p:cSldViewPr snapToGrid="0">
      <p:cViewPr varScale="1">
        <p:scale>
          <a:sx n="93" d="100"/>
          <a:sy n="93" d="100"/>
        </p:scale>
        <p:origin x="1072" y="200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30-06-20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658939" cy="431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60" dirty="0"/>
          </a:p>
          <a:p>
            <a:r>
              <a:rPr lang="en-US" sz="1960" dirty="0"/>
              <a:t>Great job! </a:t>
            </a:r>
          </a:p>
          <a:p>
            <a:endParaRPr lang="en-US" sz="1960" dirty="0"/>
          </a:p>
          <a:p>
            <a:r>
              <a:rPr lang="en-US" sz="1960" dirty="0"/>
              <a:t>Now that you have learned the </a:t>
            </a:r>
            <a:r>
              <a:rPr lang="en-US" sz="1960" b="1" dirty="0"/>
              <a:t>Oddball Number Task </a:t>
            </a:r>
          </a:p>
          <a:p>
            <a:endParaRPr lang="en-US" sz="1960" b="1" dirty="0"/>
          </a:p>
          <a:p>
            <a:r>
              <a:rPr lang="en-US" sz="1960" dirty="0"/>
              <a:t>and its matching and mismatching trials, you will now learn the </a:t>
            </a:r>
          </a:p>
          <a:p>
            <a:endParaRPr lang="en-US" sz="1960" b="1" dirty="0"/>
          </a:p>
          <a:p>
            <a:r>
              <a:rPr lang="en-US" sz="1960" b="1" dirty="0"/>
              <a:t>Demand Selection Task.</a:t>
            </a: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47434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084970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the Demand Selection Task, you will decide between performing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960" dirty="0"/>
              <a:t> number </a:t>
            </a:r>
          </a:p>
          <a:p>
            <a:endParaRPr lang="en-US" sz="1960" dirty="0"/>
          </a:p>
          <a:p>
            <a:r>
              <a:rPr lang="en-US" sz="1960" dirty="0"/>
              <a:t>of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or </a:t>
            </a:r>
            <a:r>
              <a:rPr lang="en-US" sz="1960" b="1" i="1" dirty="0">
                <a:solidFill>
                  <a:schemeClr val="accent2"/>
                </a:solidFill>
              </a:rPr>
              <a:t>Y</a:t>
            </a:r>
            <a:r>
              <a:rPr lang="en-US" sz="1960" dirty="0"/>
              <a:t> number of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r>
              <a:rPr lang="en-US" sz="1960" dirty="0"/>
              <a:t>(Here you would press the </a:t>
            </a:r>
            <a:r>
              <a:rPr lang="en-US" sz="1960" dirty="0">
                <a:sym typeface="Wingdings" panose="05000000000000000000" pitchFamily="2" charset="2"/>
              </a:rPr>
              <a:t> button to</a:t>
            </a:r>
            <a:r>
              <a:rPr lang="en-US" sz="1960" dirty="0"/>
              <a:t> perform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2 matching</a:t>
            </a:r>
            <a:r>
              <a:rPr lang="en-US" sz="1960" dirty="0"/>
              <a:t> trials</a:t>
            </a:r>
          </a:p>
          <a:p>
            <a:pPr algn="ctr"/>
            <a:r>
              <a:rPr lang="en-US" sz="1960" dirty="0"/>
              <a:t>or the </a:t>
            </a:r>
            <a:r>
              <a:rPr lang="en-US" sz="1960" dirty="0">
                <a:sym typeface="Wingdings" panose="05000000000000000000" pitchFamily="2" charset="2"/>
              </a:rPr>
              <a:t> button to perform </a:t>
            </a:r>
            <a:r>
              <a:rPr lang="en-US" sz="196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US" sz="1960" b="1" i="1" dirty="0">
                <a:solidFill>
                  <a:schemeClr val="accent2"/>
                </a:solidFill>
              </a:rPr>
              <a:t> mismatching</a:t>
            </a:r>
            <a:r>
              <a:rPr lang="en-US" sz="1960" dirty="0"/>
              <a:t> trials)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FFBBB4-E311-42EA-9122-70617DFF0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47" y="3028124"/>
            <a:ext cx="4741904" cy="16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084970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the Demand Selection Task, you will decide between performing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960" dirty="0"/>
              <a:t> number </a:t>
            </a:r>
          </a:p>
          <a:p>
            <a:endParaRPr lang="en-US" sz="1960" dirty="0"/>
          </a:p>
          <a:p>
            <a:r>
              <a:rPr lang="en-US" sz="1960" dirty="0"/>
              <a:t>of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or </a:t>
            </a:r>
            <a:r>
              <a:rPr lang="en-US" sz="1960" b="1" i="1" dirty="0">
                <a:solidFill>
                  <a:schemeClr val="accent2"/>
                </a:solidFill>
              </a:rPr>
              <a:t>Y</a:t>
            </a:r>
            <a:r>
              <a:rPr lang="en-US" sz="1960" dirty="0"/>
              <a:t> number of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r>
              <a:rPr lang="en-US" sz="1960" dirty="0"/>
              <a:t>(Here you would press the </a:t>
            </a:r>
            <a:r>
              <a:rPr lang="en-US" sz="1960" dirty="0">
                <a:sym typeface="Wingdings" panose="05000000000000000000" pitchFamily="2" charset="2"/>
              </a:rPr>
              <a:t> button to</a:t>
            </a:r>
            <a:r>
              <a:rPr lang="en-US" sz="1960" dirty="0"/>
              <a:t> perform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16 matching</a:t>
            </a:r>
            <a:r>
              <a:rPr lang="en-US" sz="1960" dirty="0"/>
              <a:t> trials</a:t>
            </a:r>
          </a:p>
          <a:p>
            <a:pPr algn="ctr"/>
            <a:r>
              <a:rPr lang="en-US" sz="1960" dirty="0"/>
              <a:t>or the </a:t>
            </a:r>
            <a:r>
              <a:rPr lang="en-US" sz="1960" dirty="0">
                <a:sym typeface="Wingdings" panose="05000000000000000000" pitchFamily="2" charset="2"/>
              </a:rPr>
              <a:t> button to perform </a:t>
            </a:r>
            <a:r>
              <a:rPr lang="en-US" sz="196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7</a:t>
            </a:r>
            <a:r>
              <a:rPr lang="en-US" sz="1960" b="1" i="1" dirty="0">
                <a:solidFill>
                  <a:schemeClr val="accent2"/>
                </a:solidFill>
              </a:rPr>
              <a:t> mismatching</a:t>
            </a:r>
            <a:r>
              <a:rPr lang="en-US" sz="1960" dirty="0"/>
              <a:t> trials)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B7322-CFD9-4273-9112-AB34AAF78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4" r="4852"/>
          <a:stretch/>
        </p:blipFill>
        <p:spPr>
          <a:xfrm>
            <a:off x="2295785" y="2751086"/>
            <a:ext cx="4552428" cy="21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084970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the Demand Selection Task, you will decide between performing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960" dirty="0"/>
              <a:t> number </a:t>
            </a:r>
          </a:p>
          <a:p>
            <a:endParaRPr lang="en-US" sz="1960" dirty="0"/>
          </a:p>
          <a:p>
            <a:r>
              <a:rPr lang="en-US" sz="1960" dirty="0"/>
              <a:t>of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or </a:t>
            </a:r>
            <a:r>
              <a:rPr lang="en-US" sz="1960" b="1" i="1" dirty="0">
                <a:solidFill>
                  <a:schemeClr val="accent2"/>
                </a:solidFill>
              </a:rPr>
              <a:t>Y</a:t>
            </a:r>
            <a:r>
              <a:rPr lang="en-US" sz="1960" dirty="0"/>
              <a:t> number of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r>
              <a:rPr lang="en-US" sz="1960" dirty="0"/>
              <a:t>(Here you would press the </a:t>
            </a:r>
            <a:r>
              <a:rPr lang="en-US" sz="1960" dirty="0">
                <a:sym typeface="Wingdings" panose="05000000000000000000" pitchFamily="2" charset="2"/>
              </a:rPr>
              <a:t> button to</a:t>
            </a:r>
            <a:r>
              <a:rPr lang="en-US" sz="1960" dirty="0"/>
              <a:t> perform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12 matching</a:t>
            </a:r>
            <a:r>
              <a:rPr lang="en-US" sz="1960" dirty="0"/>
              <a:t> trials</a:t>
            </a:r>
          </a:p>
          <a:p>
            <a:pPr algn="ctr"/>
            <a:r>
              <a:rPr lang="en-US" sz="1960" dirty="0"/>
              <a:t>or the </a:t>
            </a:r>
            <a:r>
              <a:rPr lang="en-US" sz="1960" dirty="0">
                <a:sym typeface="Wingdings" panose="05000000000000000000" pitchFamily="2" charset="2"/>
              </a:rPr>
              <a:t> button to perform </a:t>
            </a:r>
            <a:r>
              <a:rPr lang="en-US" sz="196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4</a:t>
            </a:r>
            <a:r>
              <a:rPr lang="en-US" sz="1960" b="1" i="1" dirty="0">
                <a:solidFill>
                  <a:schemeClr val="accent2"/>
                </a:solidFill>
              </a:rPr>
              <a:t> mismatching</a:t>
            </a:r>
            <a:r>
              <a:rPr lang="en-US" sz="1960" dirty="0"/>
              <a:t> trials)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4A22E183-F6D5-4B39-AB4E-93ABD6518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2267"/>
          <a:stretch/>
        </p:blipFill>
        <p:spPr>
          <a:xfrm>
            <a:off x="2235170" y="2727796"/>
            <a:ext cx="4673658" cy="21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4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228919" cy="491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Sometimes you will have to complete the number of selected trials, </a:t>
            </a:r>
          </a:p>
          <a:p>
            <a:r>
              <a:rPr lang="en-US" sz="1960" dirty="0"/>
              <a:t>and other times you will only have to decide on which trials (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</a:t>
            </a:r>
          </a:p>
          <a:p>
            <a:r>
              <a:rPr lang="en-US" sz="1960" dirty="0"/>
              <a:t>or </a:t>
            </a:r>
            <a:r>
              <a:rPr lang="en-US" sz="1960" b="1" i="1" dirty="0">
                <a:solidFill>
                  <a:schemeClr val="accent2"/>
                </a:solidFill>
              </a:rPr>
              <a:t>Y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) you would perform in that scenario.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If you </a:t>
            </a:r>
            <a:r>
              <a:rPr lang="en-US" sz="1960" b="1" dirty="0"/>
              <a:t>must </a:t>
            </a:r>
            <a:r>
              <a:rPr lang="en-US" sz="1960" dirty="0"/>
              <a:t>perform the trials, and chose the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option, you will see the </a:t>
            </a:r>
          </a:p>
          <a:p>
            <a:r>
              <a:rPr lang="en-US" sz="1960" dirty="0"/>
              <a:t>screen above and will play the </a:t>
            </a:r>
            <a:r>
              <a:rPr lang="en-US" sz="1960" b="1" dirty="0"/>
              <a:t>Oddball Number Task</a:t>
            </a:r>
            <a:r>
              <a:rPr lang="en-US" sz="1960" b="1" i="1" dirty="0"/>
              <a:t> </a:t>
            </a:r>
            <a:r>
              <a:rPr lang="en-US" sz="1960" dirty="0"/>
              <a:t>for that number of trials.</a:t>
            </a:r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matching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62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74711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527014" cy="491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Sometimes you will have to complete the number of selected trials, </a:t>
            </a:r>
          </a:p>
          <a:p>
            <a:r>
              <a:rPr lang="en-US" sz="1960" dirty="0"/>
              <a:t>and other times you will only have to decide on which trials (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</a:t>
            </a:r>
          </a:p>
          <a:p>
            <a:r>
              <a:rPr lang="en-US" sz="1960" dirty="0"/>
              <a:t>or </a:t>
            </a:r>
            <a:r>
              <a:rPr lang="en-US" sz="1960" b="1" i="1" dirty="0">
                <a:solidFill>
                  <a:schemeClr val="accent2"/>
                </a:solidFill>
              </a:rPr>
              <a:t>Y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) you would perform in that scenario.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If you </a:t>
            </a:r>
            <a:r>
              <a:rPr lang="en-US" sz="1960" b="1" dirty="0"/>
              <a:t>must </a:t>
            </a:r>
            <a:r>
              <a:rPr lang="en-US" sz="1960" dirty="0"/>
              <a:t>perform the trials, and chose the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option, you will see </a:t>
            </a:r>
          </a:p>
          <a:p>
            <a:r>
              <a:rPr lang="en-US" sz="1960" dirty="0"/>
              <a:t>the screen above and will play the </a:t>
            </a:r>
            <a:r>
              <a:rPr lang="en-US" sz="1960" b="1" dirty="0"/>
              <a:t>Oddball Number Task</a:t>
            </a:r>
            <a:r>
              <a:rPr lang="en-US" sz="1960" b="1" i="1" dirty="0"/>
              <a:t> </a:t>
            </a:r>
            <a:r>
              <a:rPr lang="en-US" sz="1960" dirty="0"/>
              <a:t>for that number of trials.</a:t>
            </a:r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mismatching</a:t>
            </a:r>
            <a:r>
              <a:rPr lang="en-US" sz="4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62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55049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598299" cy="491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Sometimes you will have to complete the number of selected trials, </a:t>
            </a:r>
          </a:p>
          <a:p>
            <a:r>
              <a:rPr lang="en-US" sz="1960" dirty="0"/>
              <a:t>and other times you will only have to decide on which trials (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</a:t>
            </a:r>
          </a:p>
          <a:p>
            <a:r>
              <a:rPr lang="en-US" sz="1960" dirty="0"/>
              <a:t>or </a:t>
            </a:r>
            <a:r>
              <a:rPr lang="en-US" sz="1960" b="1" i="1" dirty="0">
                <a:solidFill>
                  <a:schemeClr val="accent2"/>
                </a:solidFill>
              </a:rPr>
              <a:t>Y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) you would perform in that scenario.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If you </a:t>
            </a:r>
            <a:r>
              <a:rPr lang="en-US" sz="1960" b="1" dirty="0"/>
              <a:t>do not have to </a:t>
            </a:r>
            <a:r>
              <a:rPr lang="en-US" sz="1960" dirty="0"/>
              <a:t>perform the trials, you will see the screen </a:t>
            </a:r>
          </a:p>
          <a:p>
            <a:r>
              <a:rPr lang="en-US" sz="1960" dirty="0"/>
              <a:t>above before moving on to the new pair of choices to choose between.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2000" dirty="0"/>
              <a:t>       Trials omitted. </a:t>
            </a:r>
            <a:r>
              <a:rPr lang="en-US" sz="4620" dirty="0">
                <a:solidFill>
                  <a:schemeClr val="bg1"/>
                </a:solidFill>
              </a:rPr>
              <a:t>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8204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4350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all cases, it is important to make your choices as if you would have to</a:t>
            </a:r>
          </a:p>
          <a:p>
            <a:endParaRPr lang="en-US" sz="1960" dirty="0"/>
          </a:p>
          <a:p>
            <a:r>
              <a:rPr lang="en-US" sz="1960" dirty="0"/>
              <a:t>complete the trials.</a:t>
            </a:r>
          </a:p>
          <a:p>
            <a:endParaRPr lang="en-US" sz="1960" dirty="0"/>
          </a:p>
          <a:p>
            <a:r>
              <a:rPr lang="en-US" sz="1960" dirty="0"/>
              <a:t>You will not know if you will actually have to complete the trials until </a:t>
            </a:r>
          </a:p>
          <a:p>
            <a:endParaRPr lang="en-US" sz="1960" dirty="0"/>
          </a:p>
          <a:p>
            <a:r>
              <a:rPr lang="en-US" sz="1960" dirty="0"/>
              <a:t>you have made your decision.</a:t>
            </a:r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23395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266891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Now you will practice the Demand Selection Task.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155569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28417</TotalTime>
  <Words>450</Words>
  <Application>Microsoft Macintosh PowerPoint</Application>
  <PresentationFormat>Custom</PresentationFormat>
  <Paragraphs>162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Elizabeth Tong</cp:lastModifiedBy>
  <cp:revision>405</cp:revision>
  <dcterms:created xsi:type="dcterms:W3CDTF">2019-05-13T08:16:18Z</dcterms:created>
  <dcterms:modified xsi:type="dcterms:W3CDTF">2020-06-30T14:22:31Z</dcterms:modified>
</cp:coreProperties>
</file>